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F0F86-C757-4E54-B2AE-D133EA7863E2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2DF3A-78CE-4DB5-8EF4-6A6EC2143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35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2DF3A-78CE-4DB5-8EF4-6A6EC2143B2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12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5CC6A-9CDC-4807-88A4-200E421C0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A7E483-B215-441F-B2D5-1A117EBFE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C0FC6-759B-40D7-B9B3-C5251B2E5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90A7-304A-4B26-A02D-81929EFD4217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3EE745-8944-49C1-89E2-9BAECE4D7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B1DB-21A9-40A4-9C31-077047B9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48AE-5A70-4B99-93F2-F0BF1E3CA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14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9B972-8D4C-424B-B4D5-9CE96C567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4FBF6B-DF8E-47D5-9379-0C6C29E56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92466-E1FB-4A2E-9E4D-39D23AEA1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90A7-304A-4B26-A02D-81929EFD4217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8F3666-ADE2-4FAA-BCA1-67F064BB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EBCA4C-DAA9-4DC9-B177-AC22200D0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48AE-5A70-4B99-93F2-F0BF1E3CA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59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65AEEB-DFC6-4F7D-B256-6E2B0C571D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FF2FF0-6F57-4235-94FD-F5793CF09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38F517-08E8-4E82-ACE9-2FC565C60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90A7-304A-4B26-A02D-81929EFD4217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C31758-4798-45F5-AD8A-624E80D9F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4DD1FA-AF1F-4C95-95CB-C8B809D4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48AE-5A70-4B99-93F2-F0BF1E3CA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10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59EEA-A247-4E40-9936-DA3730C5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5D9A01-E930-454D-817E-CAB1A4EB0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5ADBB-734E-49A2-9BA0-F4DBA3971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90A7-304A-4B26-A02D-81929EFD4217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B1D136-76BF-48F2-9FB9-428AD8024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27B77-42D9-4884-9652-ABE6880F2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48AE-5A70-4B99-93F2-F0BF1E3CA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8B7C8-21EC-472A-A5D5-6BE5356E1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03C399-CF06-4437-A134-DA75F3659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231243-9398-4EF9-BED2-5D3F50DE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90A7-304A-4B26-A02D-81929EFD4217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7AB20F-5BB0-4B34-A652-0D92CA4E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665F63-A296-4DFA-AE61-C892FFDA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48AE-5A70-4B99-93F2-F0BF1E3CA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10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77512-391F-47E3-9952-DC444AD75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463C4E-7B2C-43C0-AAB2-3DAE2F8CB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FE09C4-D4EF-4065-B140-C6D9EC2F0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7434CF-46EC-4A27-B712-1A3B32026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90A7-304A-4B26-A02D-81929EFD4217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256335-4837-4ED1-84F4-C413AC5E9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42FBF8-1FDD-4DE2-995A-B4B98BC2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48AE-5A70-4B99-93F2-F0BF1E3CA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14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3CE15-10FB-458A-A879-6255E6B08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D6259F-642B-46B7-91DE-A2CF87514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ED2308-4289-411B-A553-592999F55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E8A83A-A208-4364-9FDB-72388113E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AC3FA2-04D8-485E-A8B6-5EFD25C9E8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273B91-723C-414D-AEA2-677C9CD1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90A7-304A-4B26-A02D-81929EFD4217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F0A357-5759-4D31-AA00-0CB592DF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8FC437-F841-4230-90AA-00F32A85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48AE-5A70-4B99-93F2-F0BF1E3CA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E1E70-94F1-4E46-A819-14B705BF1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250487-67F7-4F4D-82D4-AF01A48A8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90A7-304A-4B26-A02D-81929EFD4217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296FF2-6264-4942-A8DA-9479CDED5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BB0BBB-CCE5-4FD0-97A4-DE3F7024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48AE-5A70-4B99-93F2-F0BF1E3CA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09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2A3EAA-2A4D-4333-BC23-E7C60B55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90A7-304A-4B26-A02D-81929EFD4217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CA8D89-B399-427F-B76C-AEBEC258D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CA1079-1A7A-4940-BCA7-29FA01D1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48AE-5A70-4B99-93F2-F0BF1E3CA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68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16C90-B531-41D3-9187-89FFC9A56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A4DCA9-16BA-40C9-B010-FACAA9921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A1C8BE-0B27-4D11-97F8-F3C488527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0C2395-7C63-45B5-B517-1B68ADA73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90A7-304A-4B26-A02D-81929EFD4217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87681B-8270-461C-9672-AE1B6A12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10C671-78FF-47AB-8B48-19C1FBA6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48AE-5A70-4B99-93F2-F0BF1E3CA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6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5B3D3-5BAB-4EDC-AFBD-6375A8D6D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FDE3E4-F661-4B0E-A208-45D5825E62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960066-B4A9-488B-BECB-4D79A4333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9FB30D-49F9-4742-BE6A-17428DA38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90A7-304A-4B26-A02D-81929EFD4217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F6E239-E664-4BE0-9C4B-F3F2D18F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2C39D1-6738-4D73-A7A2-ECDBF518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C48AE-5A70-4B99-93F2-F0BF1E3CA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81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0349E-273B-4A92-B5AB-F9F017C48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497F37-BC0C-438C-B50B-1759BCC01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9DE161-3EBF-45C1-940E-473A005D7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490A7-304A-4B26-A02D-81929EFD4217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EE989-2C78-4526-8174-EEED88358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998620-BD5A-4C49-A465-F37569C49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C48AE-5A70-4B99-93F2-F0BF1E3CA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8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F8DF40-51E8-43DA-8142-A172B5AC2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74" y="1629507"/>
            <a:ext cx="4876800" cy="4876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5CCD6F-5777-4644-AE56-B18BCEBB5A60}"/>
              </a:ext>
            </a:extLst>
          </p:cNvPr>
          <p:cNvSpPr txBox="1"/>
          <p:nvPr/>
        </p:nvSpPr>
        <p:spPr>
          <a:xfrm>
            <a:off x="1252024" y="351693"/>
            <a:ext cx="10481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«Облако слов» на уроках географии. Мастер-класс: как создать и использовать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B46FFC-93A7-408B-A442-05E025C64C71}"/>
              </a:ext>
            </a:extLst>
          </p:cNvPr>
          <p:cNvSpPr txBox="1"/>
          <p:nvPr/>
        </p:nvSpPr>
        <p:spPr>
          <a:xfrm>
            <a:off x="9431978" y="5653595"/>
            <a:ext cx="23020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Захаренкова Ю.К.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географии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236C61E-4D65-4CB7-B416-DF022887630C}"/>
              </a:ext>
            </a:extLst>
          </p:cNvPr>
          <p:cNvSpPr/>
          <p:nvPr/>
        </p:nvSpPr>
        <p:spPr>
          <a:xfrm>
            <a:off x="3756074" y="6484592"/>
            <a:ext cx="4200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https://wordscloud.pythonanywhere.com/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452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B4EC8A-9C98-42AC-B685-EC4CDF512D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81" t="34240" r="39092" b="24108"/>
          <a:stretch/>
        </p:blipFill>
        <p:spPr>
          <a:xfrm>
            <a:off x="562708" y="559191"/>
            <a:ext cx="11281322" cy="573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30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19AA52-7A8F-447A-ADC2-358A08D023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77" t="19267" r="39423" b="50000"/>
          <a:stretch/>
        </p:blipFill>
        <p:spPr>
          <a:xfrm>
            <a:off x="266980" y="745588"/>
            <a:ext cx="11887506" cy="441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6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5FFE6F-E960-45B8-9388-A8E3C283F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08" t="49999" r="38154" b="15676"/>
          <a:stretch/>
        </p:blipFill>
        <p:spPr>
          <a:xfrm>
            <a:off x="287116" y="826476"/>
            <a:ext cx="11698558" cy="474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29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BF74407-6A69-4DD4-80B3-EA5E3020E2D3}"/>
              </a:ext>
            </a:extLst>
          </p:cNvPr>
          <p:cNvSpPr/>
          <p:nvPr/>
        </p:nvSpPr>
        <p:spPr>
          <a:xfrm>
            <a:off x="389205" y="362807"/>
            <a:ext cx="70526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https://wordscloud.pythonanywhere.com/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по "облаку" могут быт самые разнообразные : найди лишнее, составь из слов предложение, раздели на группы.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облаке номенклатура "Евразия" и "Африка".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могут быть следующие: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Распределить слова на две группы " Африка" - "Евразия"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Систематизировать слова по любому признаку /признакам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Используя слова (о) из облака составить повествовательное предложение.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 6 словам найти факт.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"Что это? Пример : Нил- река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64A8AE-C2C0-4E3B-9364-E98A6D4EC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54" t="23988" r="19115" b="17933"/>
          <a:stretch/>
        </p:blipFill>
        <p:spPr>
          <a:xfrm>
            <a:off x="6893169" y="1800664"/>
            <a:ext cx="5148776" cy="398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6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97B6EF-A589-4B40-A326-66A7485AF1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1" t="4491" r="38846" b="6440"/>
          <a:stretch/>
        </p:blipFill>
        <p:spPr>
          <a:xfrm>
            <a:off x="1927273" y="232138"/>
            <a:ext cx="7174524" cy="639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27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66EB46-3F68-4A31-9853-53A7ED344E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15" t="37327" r="15423" b="16907"/>
          <a:stretch/>
        </p:blipFill>
        <p:spPr>
          <a:xfrm>
            <a:off x="309490" y="291905"/>
            <a:ext cx="11187600" cy="594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40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CC5CB5-C78E-4CC0-8EF1-3FC72DA8E5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512"/>
          <a:stretch/>
        </p:blipFill>
        <p:spPr>
          <a:xfrm>
            <a:off x="2540389" y="161521"/>
            <a:ext cx="7827499" cy="653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0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F06393-656A-40D5-A5B9-CFC3B78E3725}"/>
              </a:ext>
            </a:extLst>
          </p:cNvPr>
          <p:cNvSpPr/>
          <p:nvPr/>
        </p:nvSpPr>
        <p:spPr>
          <a:xfrm>
            <a:off x="365761" y="238203"/>
            <a:ext cx="115636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Сервисы для создания облаков слов – полезный в обучении инструмент, который находит успешное применение практически на всех этапах урока: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AE2ABB-9269-4EE1-BD8B-6458AEB38C0A}"/>
              </a:ext>
            </a:extLst>
          </p:cNvPr>
          <p:cNvSpPr txBox="1"/>
          <p:nvPr/>
        </p:nvSpPr>
        <p:spPr>
          <a:xfrm>
            <a:off x="590843" y="3137096"/>
            <a:ext cx="4479303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Вызывает интерес;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Концентрирует внимание;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мотивацию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0FC6D3-FA55-4652-8914-2CC03C081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892" y="1192310"/>
            <a:ext cx="5427487" cy="542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5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829C07-B749-463C-BAB7-70C9ED775B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77" t="27066" r="37808" b="27374"/>
          <a:stretch/>
        </p:blipFill>
        <p:spPr>
          <a:xfrm>
            <a:off x="281353" y="94957"/>
            <a:ext cx="11256815" cy="59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6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110D87-3B15-43D5-878F-47F93319A2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9" t="21114" r="39077" b="31888"/>
          <a:stretch/>
        </p:blipFill>
        <p:spPr>
          <a:xfrm>
            <a:off x="490177" y="235634"/>
            <a:ext cx="11211645" cy="638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16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F72A2C-71F5-44CC-A356-4DD264102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93" t="28913" r="38846" b="7262"/>
          <a:stretch/>
        </p:blipFill>
        <p:spPr>
          <a:xfrm>
            <a:off x="1636541" y="0"/>
            <a:ext cx="8918917" cy="681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9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66B499-550E-4799-B881-C2D8010BC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54" t="27476" r="39193" b="27373"/>
          <a:stretch/>
        </p:blipFill>
        <p:spPr>
          <a:xfrm>
            <a:off x="168812" y="126610"/>
            <a:ext cx="11919174" cy="655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2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411383-0B99-4518-A85B-C26A9CB962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6" t="27887" r="38730" b="18753"/>
          <a:stretch/>
        </p:blipFill>
        <p:spPr>
          <a:xfrm>
            <a:off x="1083211" y="126607"/>
            <a:ext cx="10025577" cy="63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84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CD7D75-1174-46FC-AFF1-077D278E18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62" t="37532" r="39077" b="32710"/>
          <a:stretch/>
        </p:blipFill>
        <p:spPr>
          <a:xfrm>
            <a:off x="112540" y="1167620"/>
            <a:ext cx="11688023" cy="416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72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157902-97E8-48F7-A968-4B4A08144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69" t="20499" r="39192" b="34352"/>
          <a:stretch/>
        </p:blipFill>
        <p:spPr>
          <a:xfrm>
            <a:off x="482990" y="334107"/>
            <a:ext cx="10339418" cy="570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969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162</Words>
  <Application>Microsoft Office PowerPoint</Application>
  <PresentationFormat>Широкоэкранный</PresentationFormat>
  <Paragraphs>19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9</cp:revision>
  <dcterms:created xsi:type="dcterms:W3CDTF">2023-11-23T06:28:59Z</dcterms:created>
  <dcterms:modified xsi:type="dcterms:W3CDTF">2023-11-23T08:06:59Z</dcterms:modified>
</cp:coreProperties>
</file>