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5FFE6-8760-4951-B52B-F632E47FDD7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23E665-8CFB-415B-A912-215A065F55DF}">
      <dgm:prSet phldrT="[Текст]"/>
      <dgm:spPr/>
      <dgm:t>
        <a:bodyPr/>
        <a:lstStyle/>
        <a:p>
          <a:r>
            <a:rPr lang="ru-RU" dirty="0"/>
            <a:t>По охвату территории</a:t>
          </a:r>
        </a:p>
      </dgm:t>
    </dgm:pt>
    <dgm:pt modelId="{63473EF0-2F10-4EBD-AC99-C5D0E37F4234}" type="parTrans" cxnId="{97F34CD8-C45F-4216-B41A-438B7B7EAEDD}">
      <dgm:prSet/>
      <dgm:spPr/>
      <dgm:t>
        <a:bodyPr/>
        <a:lstStyle/>
        <a:p>
          <a:endParaRPr lang="ru-RU"/>
        </a:p>
      </dgm:t>
    </dgm:pt>
    <dgm:pt modelId="{6199E590-EDB8-4866-922F-B1432D307004}" type="sibTrans" cxnId="{97F34CD8-C45F-4216-B41A-438B7B7EAEDD}">
      <dgm:prSet/>
      <dgm:spPr/>
      <dgm:t>
        <a:bodyPr/>
        <a:lstStyle/>
        <a:p>
          <a:endParaRPr lang="ru-RU"/>
        </a:p>
      </dgm:t>
    </dgm:pt>
    <dgm:pt modelId="{090130A7-9A41-4F0B-930F-EA9ABBAB126C}">
      <dgm:prSet phldrT="[Текст]"/>
      <dgm:spPr/>
      <dgm:t>
        <a:bodyPr/>
        <a:lstStyle/>
        <a:p>
          <a:r>
            <a:rPr lang="ru-RU" dirty="0"/>
            <a:t>краеведческие</a:t>
          </a:r>
        </a:p>
      </dgm:t>
    </dgm:pt>
    <dgm:pt modelId="{20D33FA2-DCE1-4AEF-A382-89F30C3D7004}" type="parTrans" cxnId="{CABA08C4-6E45-42ED-9C09-552666F409EF}">
      <dgm:prSet/>
      <dgm:spPr/>
      <dgm:t>
        <a:bodyPr/>
        <a:lstStyle/>
        <a:p>
          <a:endParaRPr lang="ru-RU"/>
        </a:p>
      </dgm:t>
    </dgm:pt>
    <dgm:pt modelId="{7347A6D4-2891-4A87-B57E-8C3543873F95}" type="sibTrans" cxnId="{CABA08C4-6E45-42ED-9C09-552666F409EF}">
      <dgm:prSet/>
      <dgm:spPr/>
      <dgm:t>
        <a:bodyPr/>
        <a:lstStyle/>
        <a:p>
          <a:endParaRPr lang="ru-RU"/>
        </a:p>
      </dgm:t>
    </dgm:pt>
    <dgm:pt modelId="{486751A5-DD05-4C08-AB24-15187E592FB0}">
      <dgm:prSet phldrT="[Текст]"/>
      <dgm:spPr/>
      <dgm:t>
        <a:bodyPr/>
        <a:lstStyle/>
        <a:p>
          <a:r>
            <a:rPr lang="ru-RU" dirty="0"/>
            <a:t>По содержанию</a:t>
          </a:r>
        </a:p>
      </dgm:t>
    </dgm:pt>
    <dgm:pt modelId="{66762FB1-3A00-4359-BA6C-C204340B3835}" type="parTrans" cxnId="{35585C37-3B1F-4AC1-B5DB-7AE7F0C30CEB}">
      <dgm:prSet/>
      <dgm:spPr/>
      <dgm:t>
        <a:bodyPr/>
        <a:lstStyle/>
        <a:p>
          <a:endParaRPr lang="ru-RU"/>
        </a:p>
      </dgm:t>
    </dgm:pt>
    <dgm:pt modelId="{FDA5766D-A307-4158-BC5B-797BA582F446}" type="sibTrans" cxnId="{35585C37-3B1F-4AC1-B5DB-7AE7F0C30CEB}">
      <dgm:prSet/>
      <dgm:spPr/>
      <dgm:t>
        <a:bodyPr/>
        <a:lstStyle/>
        <a:p>
          <a:endParaRPr lang="ru-RU"/>
        </a:p>
      </dgm:t>
    </dgm:pt>
    <dgm:pt modelId="{A1E48313-5031-4AAD-8BAC-5DBD6BB15AA6}">
      <dgm:prSet phldrT="[Текст]"/>
      <dgm:spPr/>
      <dgm:t>
        <a:bodyPr/>
        <a:lstStyle/>
        <a:p>
          <a:r>
            <a:rPr lang="ru-RU" dirty="0"/>
            <a:t>комплексные</a:t>
          </a:r>
        </a:p>
      </dgm:t>
    </dgm:pt>
    <dgm:pt modelId="{6FA934D3-01E4-4AA2-8204-DEF534149260}" type="parTrans" cxnId="{BBFAE4C3-5204-4727-810E-B347DC3A10F7}">
      <dgm:prSet/>
      <dgm:spPr/>
      <dgm:t>
        <a:bodyPr/>
        <a:lstStyle/>
        <a:p>
          <a:endParaRPr lang="ru-RU"/>
        </a:p>
      </dgm:t>
    </dgm:pt>
    <dgm:pt modelId="{F25F53AC-C83E-4195-8975-524D630FBC10}" type="sibTrans" cxnId="{BBFAE4C3-5204-4727-810E-B347DC3A10F7}">
      <dgm:prSet/>
      <dgm:spPr/>
      <dgm:t>
        <a:bodyPr/>
        <a:lstStyle/>
        <a:p>
          <a:endParaRPr lang="ru-RU"/>
        </a:p>
      </dgm:t>
    </dgm:pt>
    <dgm:pt modelId="{AAAB767C-62AF-44A1-888C-91BB5ED2C982}" type="pres">
      <dgm:prSet presAssocID="{83A5FFE6-8760-4951-B52B-F632E47FDD73}" presName="Name0" presStyleCnt="0">
        <dgm:presLayoutVars>
          <dgm:dir/>
          <dgm:animLvl val="lvl"/>
          <dgm:resizeHandles val="exact"/>
        </dgm:presLayoutVars>
      </dgm:prSet>
      <dgm:spPr/>
    </dgm:pt>
    <dgm:pt modelId="{6E18B449-5F16-48EF-A368-29781352FF6B}" type="pres">
      <dgm:prSet presAssocID="{3B23E665-8CFB-415B-A912-215A065F55DF}" presName="composite" presStyleCnt="0"/>
      <dgm:spPr/>
    </dgm:pt>
    <dgm:pt modelId="{D28719F7-A4F3-45AF-B43C-EFA8A26F8054}" type="pres">
      <dgm:prSet presAssocID="{3B23E665-8CFB-415B-A912-215A065F55D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A2509FA-E458-4DA5-B28B-63E790298684}" type="pres">
      <dgm:prSet presAssocID="{3B23E665-8CFB-415B-A912-215A065F55DF}" presName="desTx" presStyleLbl="alignAccFollowNode1" presStyleIdx="0" presStyleCnt="4">
        <dgm:presLayoutVars>
          <dgm:bulletEnabled val="1"/>
        </dgm:presLayoutVars>
      </dgm:prSet>
      <dgm:spPr/>
    </dgm:pt>
    <dgm:pt modelId="{A7608DF6-479C-4FD2-B475-C848F671A54A}" type="pres">
      <dgm:prSet presAssocID="{6199E590-EDB8-4866-922F-B1432D307004}" presName="space" presStyleCnt="0"/>
      <dgm:spPr/>
    </dgm:pt>
    <dgm:pt modelId="{34EBF517-65B0-419C-9FC2-2F7698386DD6}" type="pres">
      <dgm:prSet presAssocID="{090130A7-9A41-4F0B-930F-EA9ABBAB126C}" presName="composite" presStyleCnt="0"/>
      <dgm:spPr/>
    </dgm:pt>
    <dgm:pt modelId="{CAD804A7-59D3-4DCC-8CF7-72B284FA15B0}" type="pres">
      <dgm:prSet presAssocID="{090130A7-9A41-4F0B-930F-EA9ABBAB126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3841FAA2-6D26-4E1A-8465-7C98096AF4B6}" type="pres">
      <dgm:prSet presAssocID="{090130A7-9A41-4F0B-930F-EA9ABBAB126C}" presName="desTx" presStyleLbl="alignAccFollowNode1" presStyleIdx="1" presStyleCnt="4">
        <dgm:presLayoutVars>
          <dgm:bulletEnabled val="1"/>
        </dgm:presLayoutVars>
      </dgm:prSet>
      <dgm:spPr/>
    </dgm:pt>
    <dgm:pt modelId="{CB8628A9-6C70-4788-964B-E8EB0B0C5D9A}" type="pres">
      <dgm:prSet presAssocID="{7347A6D4-2891-4A87-B57E-8C3543873F95}" presName="space" presStyleCnt="0"/>
      <dgm:spPr/>
    </dgm:pt>
    <dgm:pt modelId="{3CA9DAD5-340A-4FBA-8EC7-52DB0E64C119}" type="pres">
      <dgm:prSet presAssocID="{486751A5-DD05-4C08-AB24-15187E592FB0}" presName="composite" presStyleCnt="0"/>
      <dgm:spPr/>
    </dgm:pt>
    <dgm:pt modelId="{5A91AA4A-EA71-4560-B865-6A675950DD8B}" type="pres">
      <dgm:prSet presAssocID="{486751A5-DD05-4C08-AB24-15187E592FB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034AD49-A466-4425-A393-F597786D3160}" type="pres">
      <dgm:prSet presAssocID="{486751A5-DD05-4C08-AB24-15187E592FB0}" presName="desTx" presStyleLbl="alignAccFollowNode1" presStyleIdx="2" presStyleCnt="4">
        <dgm:presLayoutVars>
          <dgm:bulletEnabled val="1"/>
        </dgm:presLayoutVars>
      </dgm:prSet>
      <dgm:spPr/>
    </dgm:pt>
    <dgm:pt modelId="{00F4AC64-471B-4E49-9AE1-0B76D9C11A89}" type="pres">
      <dgm:prSet presAssocID="{FDA5766D-A307-4158-BC5B-797BA582F446}" presName="space" presStyleCnt="0"/>
      <dgm:spPr/>
    </dgm:pt>
    <dgm:pt modelId="{433796BF-3E58-4F1B-8C4D-3DBB182E28AC}" type="pres">
      <dgm:prSet presAssocID="{A1E48313-5031-4AAD-8BAC-5DBD6BB15AA6}" presName="composite" presStyleCnt="0"/>
      <dgm:spPr/>
    </dgm:pt>
    <dgm:pt modelId="{AF05FB90-2C64-4F0B-91F9-BDE2DAA6816C}" type="pres">
      <dgm:prSet presAssocID="{A1E48313-5031-4AAD-8BAC-5DBD6BB15AA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01578B8-01D8-4E0D-B6F0-9BE7E72D1D0F}" type="pres">
      <dgm:prSet presAssocID="{A1E48313-5031-4AAD-8BAC-5DBD6BB15AA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35585C37-3B1F-4AC1-B5DB-7AE7F0C30CEB}" srcId="{83A5FFE6-8760-4951-B52B-F632E47FDD73}" destId="{486751A5-DD05-4C08-AB24-15187E592FB0}" srcOrd="2" destOrd="0" parTransId="{66762FB1-3A00-4359-BA6C-C204340B3835}" sibTransId="{FDA5766D-A307-4158-BC5B-797BA582F446}"/>
    <dgm:cxn modelId="{FCEC5142-CCC0-40B3-A681-EEF5735291BB}" type="presOf" srcId="{83A5FFE6-8760-4951-B52B-F632E47FDD73}" destId="{AAAB767C-62AF-44A1-888C-91BB5ED2C982}" srcOrd="0" destOrd="0" presId="urn:microsoft.com/office/officeart/2005/8/layout/hList1"/>
    <dgm:cxn modelId="{2264EA91-4C06-4442-90BB-C183A7546F36}" type="presOf" srcId="{3B23E665-8CFB-415B-A912-215A065F55DF}" destId="{D28719F7-A4F3-45AF-B43C-EFA8A26F8054}" srcOrd="0" destOrd="0" presId="urn:microsoft.com/office/officeart/2005/8/layout/hList1"/>
    <dgm:cxn modelId="{39ED15A9-18B7-48CE-9242-CA83E29BA940}" type="presOf" srcId="{A1E48313-5031-4AAD-8BAC-5DBD6BB15AA6}" destId="{AF05FB90-2C64-4F0B-91F9-BDE2DAA6816C}" srcOrd="0" destOrd="0" presId="urn:microsoft.com/office/officeart/2005/8/layout/hList1"/>
    <dgm:cxn modelId="{2FDF93B8-2215-4FE8-8122-7E8C5AB26519}" type="presOf" srcId="{486751A5-DD05-4C08-AB24-15187E592FB0}" destId="{5A91AA4A-EA71-4560-B865-6A675950DD8B}" srcOrd="0" destOrd="0" presId="urn:microsoft.com/office/officeart/2005/8/layout/hList1"/>
    <dgm:cxn modelId="{BBFAE4C3-5204-4727-810E-B347DC3A10F7}" srcId="{83A5FFE6-8760-4951-B52B-F632E47FDD73}" destId="{A1E48313-5031-4AAD-8BAC-5DBD6BB15AA6}" srcOrd="3" destOrd="0" parTransId="{6FA934D3-01E4-4AA2-8204-DEF534149260}" sibTransId="{F25F53AC-C83E-4195-8975-524D630FBC10}"/>
    <dgm:cxn modelId="{CABA08C4-6E45-42ED-9C09-552666F409EF}" srcId="{83A5FFE6-8760-4951-B52B-F632E47FDD73}" destId="{090130A7-9A41-4F0B-930F-EA9ABBAB126C}" srcOrd="1" destOrd="0" parTransId="{20D33FA2-DCE1-4AEF-A382-89F30C3D7004}" sibTransId="{7347A6D4-2891-4A87-B57E-8C3543873F95}"/>
    <dgm:cxn modelId="{3BA85AC5-E416-4F13-AED3-98FD414D445A}" type="presOf" srcId="{090130A7-9A41-4F0B-930F-EA9ABBAB126C}" destId="{CAD804A7-59D3-4DCC-8CF7-72B284FA15B0}" srcOrd="0" destOrd="0" presId="urn:microsoft.com/office/officeart/2005/8/layout/hList1"/>
    <dgm:cxn modelId="{97F34CD8-C45F-4216-B41A-438B7B7EAEDD}" srcId="{83A5FFE6-8760-4951-B52B-F632E47FDD73}" destId="{3B23E665-8CFB-415B-A912-215A065F55DF}" srcOrd="0" destOrd="0" parTransId="{63473EF0-2F10-4EBD-AC99-C5D0E37F4234}" sibTransId="{6199E590-EDB8-4866-922F-B1432D307004}"/>
    <dgm:cxn modelId="{C4DDE3E7-3FD7-4BA1-9089-E0ECD78B918D}" type="presParOf" srcId="{AAAB767C-62AF-44A1-888C-91BB5ED2C982}" destId="{6E18B449-5F16-48EF-A368-29781352FF6B}" srcOrd="0" destOrd="0" presId="urn:microsoft.com/office/officeart/2005/8/layout/hList1"/>
    <dgm:cxn modelId="{18C9C77F-3B9E-4731-8929-6A5972866FF4}" type="presParOf" srcId="{6E18B449-5F16-48EF-A368-29781352FF6B}" destId="{D28719F7-A4F3-45AF-B43C-EFA8A26F8054}" srcOrd="0" destOrd="0" presId="urn:microsoft.com/office/officeart/2005/8/layout/hList1"/>
    <dgm:cxn modelId="{88C503E5-16F0-494C-A98B-19AA58A05E63}" type="presParOf" srcId="{6E18B449-5F16-48EF-A368-29781352FF6B}" destId="{9A2509FA-E458-4DA5-B28B-63E790298684}" srcOrd="1" destOrd="0" presId="urn:microsoft.com/office/officeart/2005/8/layout/hList1"/>
    <dgm:cxn modelId="{3DC115D3-BA8C-4A9D-A73F-CB3CF5A5A4C5}" type="presParOf" srcId="{AAAB767C-62AF-44A1-888C-91BB5ED2C982}" destId="{A7608DF6-479C-4FD2-B475-C848F671A54A}" srcOrd="1" destOrd="0" presId="urn:microsoft.com/office/officeart/2005/8/layout/hList1"/>
    <dgm:cxn modelId="{F277CC8B-BD2D-496E-85CF-2A3EA883BC03}" type="presParOf" srcId="{AAAB767C-62AF-44A1-888C-91BB5ED2C982}" destId="{34EBF517-65B0-419C-9FC2-2F7698386DD6}" srcOrd="2" destOrd="0" presId="urn:microsoft.com/office/officeart/2005/8/layout/hList1"/>
    <dgm:cxn modelId="{BA305F41-75D1-4967-9F1B-CBF288C459E9}" type="presParOf" srcId="{34EBF517-65B0-419C-9FC2-2F7698386DD6}" destId="{CAD804A7-59D3-4DCC-8CF7-72B284FA15B0}" srcOrd="0" destOrd="0" presId="urn:microsoft.com/office/officeart/2005/8/layout/hList1"/>
    <dgm:cxn modelId="{C48ED4CC-E7EC-41F6-81F6-D222F4B77229}" type="presParOf" srcId="{34EBF517-65B0-419C-9FC2-2F7698386DD6}" destId="{3841FAA2-6D26-4E1A-8465-7C98096AF4B6}" srcOrd="1" destOrd="0" presId="urn:microsoft.com/office/officeart/2005/8/layout/hList1"/>
    <dgm:cxn modelId="{03744CE4-2553-4FEE-969C-392BB34F9489}" type="presParOf" srcId="{AAAB767C-62AF-44A1-888C-91BB5ED2C982}" destId="{CB8628A9-6C70-4788-964B-E8EB0B0C5D9A}" srcOrd="3" destOrd="0" presId="urn:microsoft.com/office/officeart/2005/8/layout/hList1"/>
    <dgm:cxn modelId="{AA5A7569-FBE4-4C12-9D9E-5C5BABCEEE67}" type="presParOf" srcId="{AAAB767C-62AF-44A1-888C-91BB5ED2C982}" destId="{3CA9DAD5-340A-4FBA-8EC7-52DB0E64C119}" srcOrd="4" destOrd="0" presId="urn:microsoft.com/office/officeart/2005/8/layout/hList1"/>
    <dgm:cxn modelId="{3ACF4DF3-84D5-430E-879E-865475296B5D}" type="presParOf" srcId="{3CA9DAD5-340A-4FBA-8EC7-52DB0E64C119}" destId="{5A91AA4A-EA71-4560-B865-6A675950DD8B}" srcOrd="0" destOrd="0" presId="urn:microsoft.com/office/officeart/2005/8/layout/hList1"/>
    <dgm:cxn modelId="{ABC85998-D192-4DAD-B4DC-6CFB8F54EDAB}" type="presParOf" srcId="{3CA9DAD5-340A-4FBA-8EC7-52DB0E64C119}" destId="{A034AD49-A466-4425-A393-F597786D3160}" srcOrd="1" destOrd="0" presId="urn:microsoft.com/office/officeart/2005/8/layout/hList1"/>
    <dgm:cxn modelId="{46C44B52-67AD-4B60-836D-5B70550B3929}" type="presParOf" srcId="{AAAB767C-62AF-44A1-888C-91BB5ED2C982}" destId="{00F4AC64-471B-4E49-9AE1-0B76D9C11A89}" srcOrd="5" destOrd="0" presId="urn:microsoft.com/office/officeart/2005/8/layout/hList1"/>
    <dgm:cxn modelId="{AF694269-F313-404C-8718-EE71A789C3DD}" type="presParOf" srcId="{AAAB767C-62AF-44A1-888C-91BB5ED2C982}" destId="{433796BF-3E58-4F1B-8C4D-3DBB182E28AC}" srcOrd="6" destOrd="0" presId="urn:microsoft.com/office/officeart/2005/8/layout/hList1"/>
    <dgm:cxn modelId="{7C27B0BB-40A0-4D31-9373-13E19F7C755C}" type="presParOf" srcId="{433796BF-3E58-4F1B-8C4D-3DBB182E28AC}" destId="{AF05FB90-2C64-4F0B-91F9-BDE2DAA6816C}" srcOrd="0" destOrd="0" presId="urn:microsoft.com/office/officeart/2005/8/layout/hList1"/>
    <dgm:cxn modelId="{1D9D2489-60F1-44A4-956E-5F7C0ECAD563}" type="presParOf" srcId="{433796BF-3E58-4F1B-8C4D-3DBB182E28AC}" destId="{401578B8-01D8-4E0D-B6F0-9BE7E72D1D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719F7-A4F3-45AF-B43C-EFA8A26F8054}">
      <dsp:nvSpPr>
        <dsp:cNvPr id="0" name=""/>
        <dsp:cNvSpPr/>
      </dsp:nvSpPr>
      <dsp:spPr>
        <a:xfrm>
          <a:off x="2418" y="1908077"/>
          <a:ext cx="1454194" cy="481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 охвату территории</a:t>
          </a:r>
        </a:p>
      </dsp:txBody>
      <dsp:txXfrm>
        <a:off x="2418" y="1908077"/>
        <a:ext cx="1454194" cy="481284"/>
      </dsp:txXfrm>
    </dsp:sp>
    <dsp:sp modelId="{9A2509FA-E458-4DA5-B28B-63E790298684}">
      <dsp:nvSpPr>
        <dsp:cNvPr id="0" name=""/>
        <dsp:cNvSpPr/>
      </dsp:nvSpPr>
      <dsp:spPr>
        <a:xfrm>
          <a:off x="2418" y="2389362"/>
          <a:ext cx="1454194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804A7-59D3-4DCC-8CF7-72B284FA15B0}">
      <dsp:nvSpPr>
        <dsp:cNvPr id="0" name=""/>
        <dsp:cNvSpPr/>
      </dsp:nvSpPr>
      <dsp:spPr>
        <a:xfrm>
          <a:off x="1660200" y="1908077"/>
          <a:ext cx="1454194" cy="481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краеведческие</a:t>
          </a:r>
        </a:p>
      </dsp:txBody>
      <dsp:txXfrm>
        <a:off x="1660200" y="1908077"/>
        <a:ext cx="1454194" cy="481284"/>
      </dsp:txXfrm>
    </dsp:sp>
    <dsp:sp modelId="{3841FAA2-6D26-4E1A-8465-7C98096AF4B6}">
      <dsp:nvSpPr>
        <dsp:cNvPr id="0" name=""/>
        <dsp:cNvSpPr/>
      </dsp:nvSpPr>
      <dsp:spPr>
        <a:xfrm>
          <a:off x="1660200" y="2389362"/>
          <a:ext cx="1454194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1AA4A-EA71-4560-B865-6A675950DD8B}">
      <dsp:nvSpPr>
        <dsp:cNvPr id="0" name=""/>
        <dsp:cNvSpPr/>
      </dsp:nvSpPr>
      <dsp:spPr>
        <a:xfrm>
          <a:off x="3317981" y="1908077"/>
          <a:ext cx="1454194" cy="481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 содержанию</a:t>
          </a:r>
        </a:p>
      </dsp:txBody>
      <dsp:txXfrm>
        <a:off x="3317981" y="1908077"/>
        <a:ext cx="1454194" cy="481284"/>
      </dsp:txXfrm>
    </dsp:sp>
    <dsp:sp modelId="{A034AD49-A466-4425-A393-F597786D3160}">
      <dsp:nvSpPr>
        <dsp:cNvPr id="0" name=""/>
        <dsp:cNvSpPr/>
      </dsp:nvSpPr>
      <dsp:spPr>
        <a:xfrm>
          <a:off x="3317981" y="2389362"/>
          <a:ext cx="1454194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5FB90-2C64-4F0B-91F9-BDE2DAA6816C}">
      <dsp:nvSpPr>
        <dsp:cNvPr id="0" name=""/>
        <dsp:cNvSpPr/>
      </dsp:nvSpPr>
      <dsp:spPr>
        <a:xfrm>
          <a:off x="4975763" y="1908077"/>
          <a:ext cx="1454194" cy="481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комплексные</a:t>
          </a:r>
        </a:p>
      </dsp:txBody>
      <dsp:txXfrm>
        <a:off x="4975763" y="1908077"/>
        <a:ext cx="1454194" cy="481284"/>
      </dsp:txXfrm>
    </dsp:sp>
    <dsp:sp modelId="{401578B8-01D8-4E0D-B6F0-9BE7E72D1D0F}">
      <dsp:nvSpPr>
        <dsp:cNvPr id="0" name=""/>
        <dsp:cNvSpPr/>
      </dsp:nvSpPr>
      <dsp:spPr>
        <a:xfrm>
          <a:off x="4975763" y="2389362"/>
          <a:ext cx="1454194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819400"/>
            <a:ext cx="8496944" cy="1752600"/>
          </a:xfrm>
        </p:spPr>
        <p:txBody>
          <a:bodyPr/>
          <a:lstStyle/>
          <a:p>
            <a:r>
              <a:rPr lang="ru-RU" dirty="0"/>
              <a:t>Модель урока географии для 6 класса</a:t>
            </a:r>
          </a:p>
          <a:p>
            <a:r>
              <a:rPr lang="ru-RU" dirty="0"/>
              <a:t>Учитель географии </a:t>
            </a:r>
            <a:r>
              <a:rPr lang="ru-RU" dirty="0" err="1"/>
              <a:t>мКоу</a:t>
            </a:r>
            <a:r>
              <a:rPr lang="ru-RU" dirty="0"/>
              <a:t> «</a:t>
            </a:r>
            <a:r>
              <a:rPr lang="ru-RU" dirty="0" err="1"/>
              <a:t>Оош</a:t>
            </a:r>
            <a:r>
              <a:rPr lang="ru-RU" dirty="0"/>
              <a:t> №4</a:t>
            </a:r>
            <a:r>
              <a:rPr lang="ru-RU"/>
              <a:t>» </a:t>
            </a:r>
            <a:endParaRPr lang="ru-RU" dirty="0"/>
          </a:p>
          <a:p>
            <a:r>
              <a:rPr lang="ru-RU" dirty="0"/>
              <a:t>Захаренкова </a:t>
            </a:r>
            <a:r>
              <a:rPr lang="ru-RU" dirty="0" err="1"/>
              <a:t>ю.к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Географические карты и навигация в жизни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409759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карте «Леса России» </a:t>
            </a:r>
            <a:r>
              <a:rPr lang="ru-RU" dirty="0" err="1"/>
              <a:t>р.т</a:t>
            </a:r>
            <a:r>
              <a:rPr lang="ru-RU" dirty="0"/>
              <a:t>. Стр. 7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1 вариант </a:t>
            </a:r>
          </a:p>
          <a:p>
            <a:r>
              <a:rPr lang="ru-RU" dirty="0"/>
              <a:t>Проследить изменение состава древесных пород в лесах вдоль 50-го меридиана </a:t>
            </a:r>
            <a:r>
              <a:rPr lang="ru-RU" dirty="0" err="1"/>
              <a:t>в.д</a:t>
            </a:r>
            <a:r>
              <a:rPr lang="ru-RU" dirty="0"/>
              <a:t>. и вдоль 60-й параллели </a:t>
            </a:r>
            <a:r>
              <a:rPr lang="ru-RU" dirty="0" err="1"/>
              <a:t>с.ш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2 вариант</a:t>
            </a:r>
          </a:p>
          <a:p>
            <a:r>
              <a:rPr lang="ru-RU" dirty="0"/>
              <a:t>Определить, в каких районах России существуют благоприятные условия для произрастания лесов, но земли заняты под сельскохозяйственные угодья</a:t>
            </a:r>
          </a:p>
        </p:txBody>
      </p:sp>
    </p:spTree>
    <p:extLst>
      <p:ext uri="{BB962C8B-B14F-4D97-AF65-F5344CB8AC3E}">
        <p14:creationId xmlns:p14="http://schemas.microsoft.com/office/powerpoint/2010/main" val="363467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– смешанная информационная модель: и образная и знаковая.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Можно ли назвать географическую карту моделью земной поверхности? К какому виду информационных моделей можно отнести карту? К знаковым или образным?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583643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7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1904"/>
            <a:ext cx="4449316" cy="31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космической навигации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20" y="1564037"/>
            <a:ext cx="5110285" cy="40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13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Насколько широко в повседневной жизни используется космическая навигация?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Транспорт</a:t>
            </a:r>
          </a:p>
          <a:p>
            <a:r>
              <a:rPr lang="ru-RU" dirty="0"/>
              <a:t>Туризм</a:t>
            </a:r>
          </a:p>
          <a:p>
            <a:r>
              <a:rPr lang="ru-RU" dirty="0"/>
              <a:t>Землемерные работы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67909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88485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39" y="4061970"/>
            <a:ext cx="4116784" cy="20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22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А) в 1 см 5 км</a:t>
            </a:r>
          </a:p>
          <a:p>
            <a:r>
              <a:rPr lang="ru-RU" sz="4000" dirty="0"/>
              <a:t>Б) в 1 см 50 км</a:t>
            </a:r>
          </a:p>
          <a:p>
            <a:r>
              <a:rPr lang="ru-RU" sz="4000" dirty="0"/>
              <a:t>В) в 1 см 500 км</a:t>
            </a:r>
          </a:p>
          <a:p>
            <a:r>
              <a:rPr lang="ru-RU" sz="4000" dirty="0"/>
              <a:t>Г) в 1 см 5000 км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Численный масштаб глобуса </a:t>
            </a:r>
            <a:br>
              <a:rPr lang="ru-RU" dirty="0"/>
            </a:br>
            <a:r>
              <a:rPr lang="ru-RU" dirty="0"/>
              <a:t>1: 50000000. ему соответствует именованный масштаб</a:t>
            </a:r>
          </a:p>
        </p:txBody>
      </p:sp>
    </p:spTree>
    <p:extLst>
      <p:ext uri="{BB962C8B-B14F-4D97-AF65-F5344CB8AC3E}">
        <p14:creationId xmlns:p14="http://schemas.microsoft.com/office/powerpoint/2010/main" val="384489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Школа географа-следопыта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Научитесь определять географические координаты на местности!</a:t>
            </a:r>
          </a:p>
          <a:p>
            <a:r>
              <a:rPr lang="ru-RU" dirty="0"/>
              <a:t>Во внеурочное время (можно вместе с родителями) попробуйте создать игру «Картографическое домино» </a:t>
            </a:r>
          </a:p>
          <a:p>
            <a:r>
              <a:rPr lang="ru-RU" dirty="0"/>
              <a:t>Или измерить высоту Полярной звезды над горизонтом</a:t>
            </a:r>
          </a:p>
        </p:txBody>
      </p:sp>
    </p:spTree>
    <p:extLst>
      <p:ext uri="{BB962C8B-B14F-4D97-AF65-F5344CB8AC3E}">
        <p14:creationId xmlns:p14="http://schemas.microsoft.com/office/powerpoint/2010/main" val="201852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Самостоятельно прочитать пункт «Географический атлас» стр. 95-96 учебника</a:t>
            </a:r>
          </a:p>
          <a:p>
            <a:r>
              <a:rPr lang="ru-RU" sz="1800" dirty="0"/>
              <a:t>Ответить на вопросы и выполнить задание 1-3 после параграфа</a:t>
            </a:r>
          </a:p>
          <a:p>
            <a:r>
              <a:rPr lang="ru-RU" sz="1800" dirty="0"/>
              <a:t>Сделать карточки для игры «Картографическое домино» или измерить высоту полярной звезды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78727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342900" indent="-342900">
              <a:buAutoNum type="arabicParenR"/>
            </a:pPr>
            <a:r>
              <a:rPr lang="ru-RU" sz="2400" dirty="0"/>
              <a:t>Условные знаки мелкомасштабных карт</a:t>
            </a:r>
          </a:p>
          <a:p>
            <a:pPr marL="342900" indent="-342900">
              <a:buAutoNum type="arabicParenR"/>
            </a:pPr>
            <a:r>
              <a:rPr lang="ru-RU" sz="2400" dirty="0"/>
              <a:t>Примеры использования географических карт</a:t>
            </a:r>
          </a:p>
          <a:p>
            <a:pPr marL="342900" indent="-342900">
              <a:buAutoNum type="arabicParenR"/>
            </a:pPr>
            <a:r>
              <a:rPr lang="ru-RU" sz="2400" dirty="0"/>
              <a:t>Географический атлас</a:t>
            </a:r>
          </a:p>
          <a:p>
            <a:pPr marL="342900" indent="-342900">
              <a:buAutoNum type="arabicParenR"/>
            </a:pPr>
            <a:r>
              <a:rPr lang="ru-RU" sz="2400" dirty="0"/>
              <a:t>Система космической навигации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урока</a:t>
            </a:r>
          </a:p>
        </p:txBody>
      </p:sp>
    </p:spTree>
    <p:extLst>
      <p:ext uri="{BB962C8B-B14F-4D97-AF65-F5344CB8AC3E}">
        <p14:creationId xmlns:p14="http://schemas.microsoft.com/office/powerpoint/2010/main" val="419985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484784"/>
            <a:ext cx="412819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Мелкомасштабные карты и глобус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08635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0196" y="479715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Физический глобус – на </a:t>
            </a:r>
          </a:p>
          <a:p>
            <a:r>
              <a:rPr lang="ru-RU" dirty="0">
                <a:solidFill>
                  <a:schemeClr val="bg1"/>
                </a:solidFill>
              </a:rPr>
              <a:t>нем показаны материки и страны, основные формы рельефа</a:t>
            </a:r>
          </a:p>
        </p:txBody>
      </p:sp>
    </p:spTree>
    <p:extLst>
      <p:ext uri="{BB962C8B-B14F-4D97-AF65-F5344CB8AC3E}">
        <p14:creationId xmlns:p14="http://schemas.microsoft.com/office/powerpoint/2010/main" val="201634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Условные знаки мелкомасштабных карт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/>
        </p:blipFill>
        <p:spPr bwMode="auto">
          <a:xfrm>
            <a:off x="916182" y="1556792"/>
            <a:ext cx="7308304" cy="512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8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Примеры использования географических карт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8975"/>
            <a:ext cx="57042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8224" y="2852935"/>
            <a:ext cx="1962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Морская</a:t>
            </a:r>
          </a:p>
          <a:p>
            <a:r>
              <a:rPr lang="ru-RU" sz="2800" dirty="0"/>
              <a:t>навигация</a:t>
            </a:r>
          </a:p>
        </p:txBody>
      </p:sp>
    </p:spTree>
    <p:extLst>
      <p:ext uri="{BB962C8B-B14F-4D97-AF65-F5344CB8AC3E}">
        <p14:creationId xmlns:p14="http://schemas.microsoft.com/office/powerpoint/2010/main" val="64457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4925" cy="479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48624"/>
            <a:ext cx="5791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Лесное хозяйство России</a:t>
            </a:r>
          </a:p>
        </p:txBody>
      </p:sp>
    </p:spTree>
    <p:extLst>
      <p:ext uri="{BB962C8B-B14F-4D97-AF65-F5344CB8AC3E}">
        <p14:creationId xmlns:p14="http://schemas.microsoft.com/office/powerpoint/2010/main" val="3971771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5069"/>
            <a:ext cx="6076978" cy="483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316" y="260648"/>
            <a:ext cx="483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Исторические карты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03" y="845423"/>
            <a:ext cx="5319905" cy="358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6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Заполните пропуски в тексте</a:t>
            </a:r>
            <a:br>
              <a:rPr lang="ru-RU" dirty="0"/>
            </a:br>
            <a:r>
              <a:rPr lang="ru-RU" dirty="0"/>
              <a:t>продолжите определение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038600" cy="468172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Гибралтар – владение Великобритании в юго-западной ____________. Омывается водами </a:t>
            </a:r>
            <a:r>
              <a:rPr lang="ru-RU" dirty="0" err="1"/>
              <a:t>Альхесирасского</a:t>
            </a:r>
            <a:r>
              <a:rPr lang="ru-RU" dirty="0"/>
              <a:t> залива (на западе) и _________ пролива (на юге). Протяженность асфальтированных автомобильных дорог составляет 29 км. Они ведут в соседний город ла-________. На севере граничит с __________ . Гибралтар – важных морской ____________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Географический атлас - _________________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80056"/>
            <a:ext cx="2844012" cy="369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81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27584" y="2743200"/>
            <a:ext cx="7021016" cy="248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Заполните картосхему</a:t>
            </a:r>
            <a:br>
              <a:rPr lang="ru-RU" dirty="0"/>
            </a:br>
            <a:r>
              <a:rPr lang="ru-RU" dirty="0"/>
              <a:t> «Виды атласов»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82602190"/>
              </p:ext>
            </p:extLst>
          </p:nvPr>
        </p:nvGraphicFramePr>
        <p:xfrm>
          <a:off x="1403648" y="1412776"/>
          <a:ext cx="643237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0171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</TotalTime>
  <Words>344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Georgia</vt:lpstr>
      <vt:lpstr>Wingdings</vt:lpstr>
      <vt:lpstr>Wingdings 2</vt:lpstr>
      <vt:lpstr>Официальная</vt:lpstr>
      <vt:lpstr>Географические карты и навигация в жизни человека</vt:lpstr>
      <vt:lpstr>План урока</vt:lpstr>
      <vt:lpstr>Мелкомасштабные карты и глобус</vt:lpstr>
      <vt:lpstr>Условные знаки мелкомасштабных карт</vt:lpstr>
      <vt:lpstr>Примеры использования географических карт</vt:lpstr>
      <vt:lpstr>Презентация PowerPoint</vt:lpstr>
      <vt:lpstr>Презентация PowerPoint</vt:lpstr>
      <vt:lpstr>Заполните пропуски в тексте продолжите определение</vt:lpstr>
      <vt:lpstr>Заполните картосхему  «Виды атласов»</vt:lpstr>
      <vt:lpstr>По карте «Леса России» р.т. Стр. 7</vt:lpstr>
      <vt:lpstr>Карта – смешанная информационная модель: и образная и знаковая.</vt:lpstr>
      <vt:lpstr>Система космической навигации</vt:lpstr>
      <vt:lpstr>Насколько широко в повседневной жизни используется космическая навигация?</vt:lpstr>
      <vt:lpstr>Численный масштаб глобуса  1: 50000000. ему соответствует именованный масштаб</vt:lpstr>
      <vt:lpstr>Школа географа-следопыта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Географические карты и навигация в жизни человека</dc:title>
  <dc:creator>home</dc:creator>
  <cp:lastModifiedBy>Asus</cp:lastModifiedBy>
  <cp:revision>7</cp:revision>
  <dcterms:created xsi:type="dcterms:W3CDTF">2018-03-28T13:10:19Z</dcterms:created>
  <dcterms:modified xsi:type="dcterms:W3CDTF">2024-09-27T08:32:19Z</dcterms:modified>
</cp:coreProperties>
</file>