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6"/>
    <a:srgbClr val="003374"/>
    <a:srgbClr val="173A8D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F37D0-5715-4189-8120-C0431E71FF1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177C40-1C63-4D9C-B9B5-2EA6ABB73EF3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bg2"/>
              </a:solidFill>
              <a:latin typeface="Book Antiqua" panose="02040602050305030304" pitchFamily="18" charset="0"/>
            </a:rPr>
            <a:t>Гжатск</a:t>
          </a:r>
          <a:endParaRPr lang="ru-RU" sz="2000" dirty="0" smtClean="0">
            <a:solidFill>
              <a:schemeClr val="bg2"/>
            </a:solidFill>
            <a:latin typeface="Book Antiqua" panose="02040602050305030304" pitchFamily="18" charset="0"/>
          </a:endParaRPr>
        </a:p>
        <a:p>
          <a:r>
            <a:rPr lang="ru-RU" sz="2000" dirty="0" smtClean="0">
              <a:solidFill>
                <a:schemeClr val="bg2"/>
              </a:solidFill>
              <a:latin typeface="Book Antiqua" panose="02040602050305030304" pitchFamily="18" charset="0"/>
            </a:rPr>
            <a:t>(Гагарин)</a:t>
          </a:r>
          <a:endParaRPr lang="ru-RU" sz="2000" dirty="0">
            <a:solidFill>
              <a:schemeClr val="bg2"/>
            </a:solidFill>
            <a:latin typeface="Book Antiqua" panose="02040602050305030304" pitchFamily="18" charset="0"/>
          </a:endParaRPr>
        </a:p>
      </dgm:t>
    </dgm:pt>
    <dgm:pt modelId="{1AA96DC4-0D27-4285-B368-6945B05DF15B}" type="parTrans" cxnId="{103EC40A-FBE4-4FA2-9CEC-2735731BD159}">
      <dgm:prSet/>
      <dgm:spPr/>
      <dgm:t>
        <a:bodyPr/>
        <a:lstStyle/>
        <a:p>
          <a:endParaRPr lang="ru-RU"/>
        </a:p>
      </dgm:t>
    </dgm:pt>
    <dgm:pt modelId="{4299C1C6-800D-47CF-9991-B761528435B1}" type="sibTrans" cxnId="{103EC40A-FBE4-4FA2-9CEC-2735731BD159}">
      <dgm:prSet/>
      <dgm:spPr/>
      <dgm:t>
        <a:bodyPr/>
        <a:lstStyle/>
        <a:p>
          <a:endParaRPr lang="ru-RU"/>
        </a:p>
      </dgm:t>
    </dgm:pt>
    <dgm:pt modelId="{856F3BB7-5864-4497-966B-02CF8339B84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/>
              </a:solidFill>
              <a:latin typeface="Book Antiqua" panose="02040602050305030304" pitchFamily="18" charset="0"/>
            </a:rPr>
            <a:t>Люберцы</a:t>
          </a:r>
          <a:endParaRPr lang="ru-RU" sz="2000" dirty="0">
            <a:solidFill>
              <a:schemeClr val="bg2"/>
            </a:solidFill>
            <a:latin typeface="Book Antiqua" panose="02040602050305030304" pitchFamily="18" charset="0"/>
          </a:endParaRPr>
        </a:p>
      </dgm:t>
    </dgm:pt>
    <dgm:pt modelId="{9B26F79A-C2D1-44B1-B194-D82950003028}" type="parTrans" cxnId="{1BE3410F-4A76-422D-A19D-AC555A4ED12D}">
      <dgm:prSet/>
      <dgm:spPr/>
      <dgm:t>
        <a:bodyPr/>
        <a:lstStyle/>
        <a:p>
          <a:endParaRPr lang="ru-RU"/>
        </a:p>
      </dgm:t>
    </dgm:pt>
    <dgm:pt modelId="{3BBA6562-827A-4AD9-888A-CE750E192061}" type="sibTrans" cxnId="{1BE3410F-4A76-422D-A19D-AC555A4ED12D}">
      <dgm:prSet/>
      <dgm:spPr/>
      <dgm:t>
        <a:bodyPr/>
        <a:lstStyle/>
        <a:p>
          <a:endParaRPr lang="ru-RU"/>
        </a:p>
      </dgm:t>
    </dgm:pt>
    <dgm:pt modelId="{ADA5AE85-4D4F-4735-9C41-84143CDC878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/>
              </a:solidFill>
              <a:latin typeface="Book Antiqua" panose="02040602050305030304" pitchFamily="18" charset="0"/>
            </a:rPr>
            <a:t>Саратов</a:t>
          </a:r>
          <a:endParaRPr lang="ru-RU" sz="2000" dirty="0">
            <a:solidFill>
              <a:schemeClr val="bg2"/>
            </a:solidFill>
            <a:latin typeface="Book Antiqua" panose="02040602050305030304" pitchFamily="18" charset="0"/>
          </a:endParaRPr>
        </a:p>
      </dgm:t>
    </dgm:pt>
    <dgm:pt modelId="{DE3BF42D-FCB7-4F30-A555-C8DE9FA80220}" type="parTrans" cxnId="{516DD671-6698-41F8-88B1-5C31E7843EE2}">
      <dgm:prSet/>
      <dgm:spPr/>
      <dgm:t>
        <a:bodyPr/>
        <a:lstStyle/>
        <a:p>
          <a:endParaRPr lang="ru-RU"/>
        </a:p>
      </dgm:t>
    </dgm:pt>
    <dgm:pt modelId="{613AAD41-1751-4123-9D31-69839C73ECB9}" type="sibTrans" cxnId="{516DD671-6698-41F8-88B1-5C31E7843EE2}">
      <dgm:prSet/>
      <dgm:spPr/>
      <dgm:t>
        <a:bodyPr/>
        <a:lstStyle/>
        <a:p>
          <a:endParaRPr lang="ru-RU"/>
        </a:p>
      </dgm:t>
    </dgm:pt>
    <dgm:pt modelId="{105E33CF-4059-42F7-B383-8F0B8CFAD1F0}">
      <dgm:prSet/>
      <dgm:spPr/>
      <dgm:t>
        <a:bodyPr/>
        <a:lstStyle/>
        <a:p>
          <a:endParaRPr lang="ru-RU"/>
        </a:p>
      </dgm:t>
    </dgm:pt>
    <dgm:pt modelId="{D4946E04-FB30-435F-BA11-792A32769CF2}" type="parTrans" cxnId="{56B77CDB-40A2-43B3-B2D4-93B3BE5550EE}">
      <dgm:prSet/>
      <dgm:spPr/>
      <dgm:t>
        <a:bodyPr/>
        <a:lstStyle/>
        <a:p>
          <a:endParaRPr lang="ru-RU"/>
        </a:p>
      </dgm:t>
    </dgm:pt>
    <dgm:pt modelId="{CCCB31FF-58D3-4DB5-8F21-D214E05302CA}" type="sibTrans" cxnId="{56B77CDB-40A2-43B3-B2D4-93B3BE5550EE}">
      <dgm:prSet/>
      <dgm:spPr/>
      <dgm:t>
        <a:bodyPr/>
        <a:lstStyle/>
        <a:p>
          <a:endParaRPr lang="ru-RU"/>
        </a:p>
      </dgm:t>
    </dgm:pt>
    <dgm:pt modelId="{7C3491BF-B7A7-4F85-8476-ACF35C03B1D3}" type="pres">
      <dgm:prSet presAssocID="{5A1F37D0-5715-4189-8120-C0431E71FF12}" presName="Name0" presStyleCnt="0">
        <dgm:presLayoutVars>
          <dgm:dir/>
          <dgm:resizeHandles val="exact"/>
        </dgm:presLayoutVars>
      </dgm:prSet>
      <dgm:spPr/>
    </dgm:pt>
    <dgm:pt modelId="{FF0705B0-4E35-4E72-BCB4-EF740032BB9A}" type="pres">
      <dgm:prSet presAssocID="{5A1F37D0-5715-4189-8120-C0431E71FF12}" presName="arrow" presStyleLbl="bgShp" presStyleIdx="0" presStyleCn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2D331379-3389-4330-99C2-C1637ECA8174}" type="pres">
      <dgm:prSet presAssocID="{5A1F37D0-5715-4189-8120-C0431E71FF12}" presName="points" presStyleCnt="0"/>
      <dgm:spPr/>
    </dgm:pt>
    <dgm:pt modelId="{117CA929-F5D6-4158-80D2-FFE88813D40D}" type="pres">
      <dgm:prSet presAssocID="{A4177C40-1C63-4D9C-B9B5-2EA6ABB73EF3}" presName="compositeA" presStyleCnt="0"/>
      <dgm:spPr/>
    </dgm:pt>
    <dgm:pt modelId="{961544CB-CD9A-4640-A8DB-CCFCE127BB45}" type="pres">
      <dgm:prSet presAssocID="{A4177C40-1C63-4D9C-B9B5-2EA6ABB73EF3}" presName="textA" presStyleLbl="revTx" presStyleIdx="0" presStyleCnt="4" custScaleX="206385" custLinFactNeighborX="5698" custLinFactNeighborY="4206">
        <dgm:presLayoutVars>
          <dgm:bulletEnabled val="1"/>
        </dgm:presLayoutVars>
      </dgm:prSet>
      <dgm:spPr/>
    </dgm:pt>
    <dgm:pt modelId="{B08957DC-3C2F-49E3-BF7A-073C8E252131}" type="pres">
      <dgm:prSet presAssocID="{A4177C40-1C63-4D9C-B9B5-2EA6ABB73EF3}" presName="circleA" presStyleLbl="node1" presStyleIdx="0" presStyleCnt="4"/>
      <dgm:spPr/>
    </dgm:pt>
    <dgm:pt modelId="{37762484-DA24-4EB6-9774-0CE03209D342}" type="pres">
      <dgm:prSet presAssocID="{A4177C40-1C63-4D9C-B9B5-2EA6ABB73EF3}" presName="spaceA" presStyleCnt="0"/>
      <dgm:spPr/>
    </dgm:pt>
    <dgm:pt modelId="{39535F8B-D872-475D-95BA-07484F8DC28F}" type="pres">
      <dgm:prSet presAssocID="{4299C1C6-800D-47CF-9991-B761528435B1}" presName="space" presStyleCnt="0"/>
      <dgm:spPr/>
    </dgm:pt>
    <dgm:pt modelId="{C7FE4444-26DF-4DF4-90D2-3463F4259765}" type="pres">
      <dgm:prSet presAssocID="{856F3BB7-5864-4497-966B-02CF8339B84A}" presName="compositeB" presStyleCnt="0"/>
      <dgm:spPr/>
    </dgm:pt>
    <dgm:pt modelId="{1DB99C06-ADCF-41E4-A7B0-D52FD0132252}" type="pres">
      <dgm:prSet presAssocID="{856F3BB7-5864-4497-966B-02CF8339B84A}" presName="textB" presStyleLbl="revTx" presStyleIdx="1" presStyleCnt="4" custScaleX="222994">
        <dgm:presLayoutVars>
          <dgm:bulletEnabled val="1"/>
        </dgm:presLayoutVars>
      </dgm:prSet>
      <dgm:spPr/>
    </dgm:pt>
    <dgm:pt modelId="{53D7E1CB-69C7-4DCB-AD2F-ADA250ABFEF1}" type="pres">
      <dgm:prSet presAssocID="{856F3BB7-5864-4497-966B-02CF8339B84A}" presName="circleB" presStyleLbl="node1" presStyleIdx="1" presStyleCnt="4"/>
      <dgm:spPr/>
    </dgm:pt>
    <dgm:pt modelId="{E9D0764F-B8DB-4E92-A227-DD989074CEE8}" type="pres">
      <dgm:prSet presAssocID="{856F3BB7-5864-4497-966B-02CF8339B84A}" presName="spaceB" presStyleCnt="0"/>
      <dgm:spPr/>
    </dgm:pt>
    <dgm:pt modelId="{FB74F129-CCCB-4A2E-9D72-9FDC51CFDF05}" type="pres">
      <dgm:prSet presAssocID="{3BBA6562-827A-4AD9-888A-CE750E192061}" presName="space" presStyleCnt="0"/>
      <dgm:spPr/>
    </dgm:pt>
    <dgm:pt modelId="{7906983D-D548-4D5E-B6A5-668973601280}" type="pres">
      <dgm:prSet presAssocID="{ADA5AE85-4D4F-4735-9C41-84143CDC8781}" presName="compositeA" presStyleCnt="0"/>
      <dgm:spPr/>
    </dgm:pt>
    <dgm:pt modelId="{8716466A-B00E-43F9-A3E0-E29756E93FB7}" type="pres">
      <dgm:prSet presAssocID="{ADA5AE85-4D4F-4735-9C41-84143CDC8781}" presName="textA" presStyleLbl="revTx" presStyleIdx="2" presStyleCnt="4" custScaleX="196961">
        <dgm:presLayoutVars>
          <dgm:bulletEnabled val="1"/>
        </dgm:presLayoutVars>
      </dgm:prSet>
      <dgm:spPr/>
    </dgm:pt>
    <dgm:pt modelId="{FA13A7C6-5E56-484B-AB52-272539C02CFA}" type="pres">
      <dgm:prSet presAssocID="{ADA5AE85-4D4F-4735-9C41-84143CDC8781}" presName="circleA" presStyleLbl="node1" presStyleIdx="2" presStyleCnt="4"/>
      <dgm:spPr/>
    </dgm:pt>
    <dgm:pt modelId="{0E03B733-E780-4C6C-9E1F-877B4C8E989D}" type="pres">
      <dgm:prSet presAssocID="{ADA5AE85-4D4F-4735-9C41-84143CDC8781}" presName="spaceA" presStyleCnt="0"/>
      <dgm:spPr/>
    </dgm:pt>
    <dgm:pt modelId="{FA998F74-BCB0-45B5-AA65-0634B6812F7C}" type="pres">
      <dgm:prSet presAssocID="{613AAD41-1751-4123-9D31-69839C73ECB9}" presName="space" presStyleCnt="0"/>
      <dgm:spPr/>
    </dgm:pt>
    <dgm:pt modelId="{B43ED2E1-53D7-44EB-AA8F-E0843FF59BAD}" type="pres">
      <dgm:prSet presAssocID="{105E33CF-4059-42F7-B383-8F0B8CFAD1F0}" presName="compositeB" presStyleCnt="0"/>
      <dgm:spPr/>
    </dgm:pt>
    <dgm:pt modelId="{099B8FB8-8EFD-43D5-8624-D645E6BA52AE}" type="pres">
      <dgm:prSet presAssocID="{105E33CF-4059-42F7-B383-8F0B8CFAD1F0}" presName="textB" presStyleLbl="revTx" presStyleIdx="3" presStyleCnt="4">
        <dgm:presLayoutVars>
          <dgm:bulletEnabled val="1"/>
        </dgm:presLayoutVars>
      </dgm:prSet>
      <dgm:spPr/>
    </dgm:pt>
    <dgm:pt modelId="{EDE3F4F1-2D95-47C7-8BFA-CD14D48C54C9}" type="pres">
      <dgm:prSet presAssocID="{105E33CF-4059-42F7-B383-8F0B8CFAD1F0}" presName="circleB" presStyleLbl="node1" presStyleIdx="3" presStyleCnt="4"/>
      <dgm:spPr/>
    </dgm:pt>
    <dgm:pt modelId="{A3F318E8-BD3C-4E97-96BF-A89EBD739C6A}" type="pres">
      <dgm:prSet presAssocID="{105E33CF-4059-42F7-B383-8F0B8CFAD1F0}" presName="spaceB" presStyleCnt="0"/>
      <dgm:spPr/>
    </dgm:pt>
  </dgm:ptLst>
  <dgm:cxnLst>
    <dgm:cxn modelId="{4469193B-3AAA-4130-B67E-F1D181B91847}" type="presOf" srcId="{105E33CF-4059-42F7-B383-8F0B8CFAD1F0}" destId="{099B8FB8-8EFD-43D5-8624-D645E6BA52AE}" srcOrd="0" destOrd="0" presId="urn:microsoft.com/office/officeart/2005/8/layout/hProcess11"/>
    <dgm:cxn modelId="{56B77CDB-40A2-43B3-B2D4-93B3BE5550EE}" srcId="{5A1F37D0-5715-4189-8120-C0431E71FF12}" destId="{105E33CF-4059-42F7-B383-8F0B8CFAD1F0}" srcOrd="3" destOrd="0" parTransId="{D4946E04-FB30-435F-BA11-792A32769CF2}" sibTransId="{CCCB31FF-58D3-4DB5-8F21-D214E05302CA}"/>
    <dgm:cxn modelId="{AB875499-8BFC-4BC8-AA7D-6CE129D17E9B}" type="presOf" srcId="{A4177C40-1C63-4D9C-B9B5-2EA6ABB73EF3}" destId="{961544CB-CD9A-4640-A8DB-CCFCE127BB45}" srcOrd="0" destOrd="0" presId="urn:microsoft.com/office/officeart/2005/8/layout/hProcess11"/>
    <dgm:cxn modelId="{1BE3410F-4A76-422D-A19D-AC555A4ED12D}" srcId="{5A1F37D0-5715-4189-8120-C0431E71FF12}" destId="{856F3BB7-5864-4497-966B-02CF8339B84A}" srcOrd="1" destOrd="0" parTransId="{9B26F79A-C2D1-44B1-B194-D82950003028}" sibTransId="{3BBA6562-827A-4AD9-888A-CE750E192061}"/>
    <dgm:cxn modelId="{14869623-1106-4F01-932A-98F1122BC593}" type="presOf" srcId="{ADA5AE85-4D4F-4735-9C41-84143CDC8781}" destId="{8716466A-B00E-43F9-A3E0-E29756E93FB7}" srcOrd="0" destOrd="0" presId="urn:microsoft.com/office/officeart/2005/8/layout/hProcess11"/>
    <dgm:cxn modelId="{516DD671-6698-41F8-88B1-5C31E7843EE2}" srcId="{5A1F37D0-5715-4189-8120-C0431E71FF12}" destId="{ADA5AE85-4D4F-4735-9C41-84143CDC8781}" srcOrd="2" destOrd="0" parTransId="{DE3BF42D-FCB7-4F30-A555-C8DE9FA80220}" sibTransId="{613AAD41-1751-4123-9D31-69839C73ECB9}"/>
    <dgm:cxn modelId="{6860E5A7-2303-41B1-92C8-E3E136A3FF3F}" type="presOf" srcId="{856F3BB7-5864-4497-966B-02CF8339B84A}" destId="{1DB99C06-ADCF-41E4-A7B0-D52FD0132252}" srcOrd="0" destOrd="0" presId="urn:microsoft.com/office/officeart/2005/8/layout/hProcess11"/>
    <dgm:cxn modelId="{6822AD59-B78A-4289-A075-CBB356179DD4}" type="presOf" srcId="{5A1F37D0-5715-4189-8120-C0431E71FF12}" destId="{7C3491BF-B7A7-4F85-8476-ACF35C03B1D3}" srcOrd="0" destOrd="0" presId="urn:microsoft.com/office/officeart/2005/8/layout/hProcess11"/>
    <dgm:cxn modelId="{103EC40A-FBE4-4FA2-9CEC-2735731BD159}" srcId="{5A1F37D0-5715-4189-8120-C0431E71FF12}" destId="{A4177C40-1C63-4D9C-B9B5-2EA6ABB73EF3}" srcOrd="0" destOrd="0" parTransId="{1AA96DC4-0D27-4285-B368-6945B05DF15B}" sibTransId="{4299C1C6-800D-47CF-9991-B761528435B1}"/>
    <dgm:cxn modelId="{A7268E56-64F1-4F18-A71D-869D3530042E}" type="presParOf" srcId="{7C3491BF-B7A7-4F85-8476-ACF35C03B1D3}" destId="{FF0705B0-4E35-4E72-BCB4-EF740032BB9A}" srcOrd="0" destOrd="0" presId="urn:microsoft.com/office/officeart/2005/8/layout/hProcess11"/>
    <dgm:cxn modelId="{7CCE6C04-0D6F-45B0-BD54-2883713E7AEC}" type="presParOf" srcId="{7C3491BF-B7A7-4F85-8476-ACF35C03B1D3}" destId="{2D331379-3389-4330-99C2-C1637ECA8174}" srcOrd="1" destOrd="0" presId="urn:microsoft.com/office/officeart/2005/8/layout/hProcess11"/>
    <dgm:cxn modelId="{B94A54EB-2B1B-4567-B5F7-B6E4D9B27470}" type="presParOf" srcId="{2D331379-3389-4330-99C2-C1637ECA8174}" destId="{117CA929-F5D6-4158-80D2-FFE88813D40D}" srcOrd="0" destOrd="0" presId="urn:microsoft.com/office/officeart/2005/8/layout/hProcess11"/>
    <dgm:cxn modelId="{A1124FC9-F2D2-402C-8A55-DBFE814B93A4}" type="presParOf" srcId="{117CA929-F5D6-4158-80D2-FFE88813D40D}" destId="{961544CB-CD9A-4640-A8DB-CCFCE127BB45}" srcOrd="0" destOrd="0" presId="urn:microsoft.com/office/officeart/2005/8/layout/hProcess11"/>
    <dgm:cxn modelId="{E771F38D-15C6-495D-94F1-B6770B089AE6}" type="presParOf" srcId="{117CA929-F5D6-4158-80D2-FFE88813D40D}" destId="{B08957DC-3C2F-49E3-BF7A-073C8E252131}" srcOrd="1" destOrd="0" presId="urn:microsoft.com/office/officeart/2005/8/layout/hProcess11"/>
    <dgm:cxn modelId="{C76F4AF3-1738-41C5-967E-816AE91B085D}" type="presParOf" srcId="{117CA929-F5D6-4158-80D2-FFE88813D40D}" destId="{37762484-DA24-4EB6-9774-0CE03209D342}" srcOrd="2" destOrd="0" presId="urn:microsoft.com/office/officeart/2005/8/layout/hProcess11"/>
    <dgm:cxn modelId="{030584B8-A9F2-4CD6-87C7-08B217C9F4A4}" type="presParOf" srcId="{2D331379-3389-4330-99C2-C1637ECA8174}" destId="{39535F8B-D872-475D-95BA-07484F8DC28F}" srcOrd="1" destOrd="0" presId="urn:microsoft.com/office/officeart/2005/8/layout/hProcess11"/>
    <dgm:cxn modelId="{72B750AA-9605-4518-B4A1-155ECCAD782E}" type="presParOf" srcId="{2D331379-3389-4330-99C2-C1637ECA8174}" destId="{C7FE4444-26DF-4DF4-90D2-3463F4259765}" srcOrd="2" destOrd="0" presId="urn:microsoft.com/office/officeart/2005/8/layout/hProcess11"/>
    <dgm:cxn modelId="{8E74A146-EA49-42D4-B11E-40A499FEADCC}" type="presParOf" srcId="{C7FE4444-26DF-4DF4-90D2-3463F4259765}" destId="{1DB99C06-ADCF-41E4-A7B0-D52FD0132252}" srcOrd="0" destOrd="0" presId="urn:microsoft.com/office/officeart/2005/8/layout/hProcess11"/>
    <dgm:cxn modelId="{B3E20F37-110B-4B4B-9DE6-787C4BDDDC49}" type="presParOf" srcId="{C7FE4444-26DF-4DF4-90D2-3463F4259765}" destId="{53D7E1CB-69C7-4DCB-AD2F-ADA250ABFEF1}" srcOrd="1" destOrd="0" presId="urn:microsoft.com/office/officeart/2005/8/layout/hProcess11"/>
    <dgm:cxn modelId="{2F92153D-5551-49CF-9EA8-A49BD50C9DA4}" type="presParOf" srcId="{C7FE4444-26DF-4DF4-90D2-3463F4259765}" destId="{E9D0764F-B8DB-4E92-A227-DD989074CEE8}" srcOrd="2" destOrd="0" presId="urn:microsoft.com/office/officeart/2005/8/layout/hProcess11"/>
    <dgm:cxn modelId="{18FE01F2-B07A-4946-A379-186A3C222AE4}" type="presParOf" srcId="{2D331379-3389-4330-99C2-C1637ECA8174}" destId="{FB74F129-CCCB-4A2E-9D72-9FDC51CFDF05}" srcOrd="3" destOrd="0" presId="urn:microsoft.com/office/officeart/2005/8/layout/hProcess11"/>
    <dgm:cxn modelId="{29F1802E-0FDD-4C93-BB4C-EF951A58F9E7}" type="presParOf" srcId="{2D331379-3389-4330-99C2-C1637ECA8174}" destId="{7906983D-D548-4D5E-B6A5-668973601280}" srcOrd="4" destOrd="0" presId="urn:microsoft.com/office/officeart/2005/8/layout/hProcess11"/>
    <dgm:cxn modelId="{A072FC7B-18FA-42C0-A0F1-DE6F0ABC1ACF}" type="presParOf" srcId="{7906983D-D548-4D5E-B6A5-668973601280}" destId="{8716466A-B00E-43F9-A3E0-E29756E93FB7}" srcOrd="0" destOrd="0" presId="urn:microsoft.com/office/officeart/2005/8/layout/hProcess11"/>
    <dgm:cxn modelId="{DEA30AF8-F6DA-47A3-8971-CFD3C99F12FE}" type="presParOf" srcId="{7906983D-D548-4D5E-B6A5-668973601280}" destId="{FA13A7C6-5E56-484B-AB52-272539C02CFA}" srcOrd="1" destOrd="0" presId="urn:microsoft.com/office/officeart/2005/8/layout/hProcess11"/>
    <dgm:cxn modelId="{502EE937-900B-455C-8873-B558249465A8}" type="presParOf" srcId="{7906983D-D548-4D5E-B6A5-668973601280}" destId="{0E03B733-E780-4C6C-9E1F-877B4C8E989D}" srcOrd="2" destOrd="0" presId="urn:microsoft.com/office/officeart/2005/8/layout/hProcess11"/>
    <dgm:cxn modelId="{0AB52E88-A99C-469C-A275-CB8FBAB0F060}" type="presParOf" srcId="{2D331379-3389-4330-99C2-C1637ECA8174}" destId="{FA998F74-BCB0-45B5-AA65-0634B6812F7C}" srcOrd="5" destOrd="0" presId="urn:microsoft.com/office/officeart/2005/8/layout/hProcess11"/>
    <dgm:cxn modelId="{FA1E52F2-6661-4DB1-8532-D009C3040BCD}" type="presParOf" srcId="{2D331379-3389-4330-99C2-C1637ECA8174}" destId="{B43ED2E1-53D7-44EB-AA8F-E0843FF59BAD}" srcOrd="6" destOrd="0" presId="urn:microsoft.com/office/officeart/2005/8/layout/hProcess11"/>
    <dgm:cxn modelId="{98652DE2-5284-4508-AF5D-5EA6F2E5664E}" type="presParOf" srcId="{B43ED2E1-53D7-44EB-AA8F-E0843FF59BAD}" destId="{099B8FB8-8EFD-43D5-8624-D645E6BA52AE}" srcOrd="0" destOrd="0" presId="urn:microsoft.com/office/officeart/2005/8/layout/hProcess11"/>
    <dgm:cxn modelId="{A7AF0320-D7BC-4E94-815F-824A45C1C593}" type="presParOf" srcId="{B43ED2E1-53D7-44EB-AA8F-E0843FF59BAD}" destId="{EDE3F4F1-2D95-47C7-8BFA-CD14D48C54C9}" srcOrd="1" destOrd="0" presId="urn:microsoft.com/office/officeart/2005/8/layout/hProcess11"/>
    <dgm:cxn modelId="{D58245B5-ADDD-4BF9-B9C8-A4B98E0693D3}" type="presParOf" srcId="{B43ED2E1-53D7-44EB-AA8F-E0843FF59BAD}" destId="{A3F318E8-BD3C-4E97-96BF-A89EBD739C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705B0-4E35-4E72-BCB4-EF740032BB9A}">
      <dsp:nvSpPr>
        <dsp:cNvPr id="0" name=""/>
        <dsp:cNvSpPr/>
      </dsp:nvSpPr>
      <dsp:spPr>
        <a:xfrm>
          <a:off x="0" y="1219199"/>
          <a:ext cx="6910699" cy="1625600"/>
        </a:xfrm>
        <a:prstGeom prst="notchedRightArrow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61544CB-CD9A-4640-A8DB-CCFCE127BB45}">
      <dsp:nvSpPr>
        <dsp:cNvPr id="0" name=""/>
        <dsp:cNvSpPr/>
      </dsp:nvSpPr>
      <dsp:spPr>
        <a:xfrm>
          <a:off x="50647" y="68372"/>
          <a:ext cx="17299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2"/>
              </a:solidFill>
              <a:latin typeface="Book Antiqua" panose="02040602050305030304" pitchFamily="18" charset="0"/>
            </a:rPr>
            <a:t>Гжатск</a:t>
          </a:r>
          <a:endParaRPr lang="ru-RU" sz="2000" kern="1200" dirty="0" smtClean="0">
            <a:solidFill>
              <a:schemeClr val="bg2"/>
            </a:solidFill>
            <a:latin typeface="Book Antiqua" panose="0204060205030503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/>
              </a:solidFill>
              <a:latin typeface="Book Antiqua" panose="02040602050305030304" pitchFamily="18" charset="0"/>
            </a:rPr>
            <a:t>(Гагарин)</a:t>
          </a:r>
          <a:endParaRPr lang="ru-RU" sz="2000" kern="1200" dirty="0">
            <a:solidFill>
              <a:schemeClr val="bg2"/>
            </a:solidFill>
            <a:latin typeface="Book Antiqua" panose="02040602050305030304" pitchFamily="18" charset="0"/>
          </a:endParaRPr>
        </a:p>
      </dsp:txBody>
      <dsp:txXfrm>
        <a:off x="50647" y="68372"/>
        <a:ext cx="1729902" cy="1625600"/>
      </dsp:txXfrm>
    </dsp:sp>
    <dsp:sp modelId="{B08957DC-3C2F-49E3-BF7A-073C8E252131}">
      <dsp:nvSpPr>
        <dsp:cNvPr id="0" name=""/>
        <dsp:cNvSpPr/>
      </dsp:nvSpPr>
      <dsp:spPr>
        <a:xfrm>
          <a:off x="664639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99C06-ADCF-41E4-A7B0-D52FD0132252}">
      <dsp:nvSpPr>
        <dsp:cNvPr id="0" name=""/>
        <dsp:cNvSpPr/>
      </dsp:nvSpPr>
      <dsp:spPr>
        <a:xfrm>
          <a:off x="1774700" y="2438399"/>
          <a:ext cx="186911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/>
              </a:solidFill>
              <a:latin typeface="Book Antiqua" panose="02040602050305030304" pitchFamily="18" charset="0"/>
            </a:rPr>
            <a:t>Люберцы</a:t>
          </a:r>
          <a:endParaRPr lang="ru-RU" sz="2000" kern="1200" dirty="0">
            <a:solidFill>
              <a:schemeClr val="bg2"/>
            </a:solidFill>
            <a:latin typeface="Book Antiqua" panose="02040602050305030304" pitchFamily="18" charset="0"/>
          </a:endParaRPr>
        </a:p>
      </dsp:txBody>
      <dsp:txXfrm>
        <a:off x="1774700" y="2438399"/>
        <a:ext cx="1869118" cy="1625600"/>
      </dsp:txXfrm>
    </dsp:sp>
    <dsp:sp modelId="{53D7E1CB-69C7-4DCB-AD2F-ADA250ABFEF1}">
      <dsp:nvSpPr>
        <dsp:cNvPr id="0" name=""/>
        <dsp:cNvSpPr/>
      </dsp:nvSpPr>
      <dsp:spPr>
        <a:xfrm>
          <a:off x="2506059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6466A-B00E-43F9-A3E0-E29756E93FB7}">
      <dsp:nvSpPr>
        <dsp:cNvPr id="0" name=""/>
        <dsp:cNvSpPr/>
      </dsp:nvSpPr>
      <dsp:spPr>
        <a:xfrm>
          <a:off x="3685728" y="0"/>
          <a:ext cx="16509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/>
              </a:solidFill>
              <a:latin typeface="Book Antiqua" panose="02040602050305030304" pitchFamily="18" charset="0"/>
            </a:rPr>
            <a:t>Саратов</a:t>
          </a:r>
          <a:endParaRPr lang="ru-RU" sz="2000" kern="1200" dirty="0">
            <a:solidFill>
              <a:schemeClr val="bg2"/>
            </a:solidFill>
            <a:latin typeface="Book Antiqua" panose="02040602050305030304" pitchFamily="18" charset="0"/>
          </a:endParaRPr>
        </a:p>
      </dsp:txBody>
      <dsp:txXfrm>
        <a:off x="3685728" y="0"/>
        <a:ext cx="1650911" cy="1625600"/>
      </dsp:txXfrm>
    </dsp:sp>
    <dsp:sp modelId="{FA13A7C6-5E56-484B-AB52-272539C02CFA}">
      <dsp:nvSpPr>
        <dsp:cNvPr id="0" name=""/>
        <dsp:cNvSpPr/>
      </dsp:nvSpPr>
      <dsp:spPr>
        <a:xfrm>
          <a:off x="430798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B8FB8-8EFD-43D5-8624-D645E6BA52AE}">
      <dsp:nvSpPr>
        <dsp:cNvPr id="0" name=""/>
        <dsp:cNvSpPr/>
      </dsp:nvSpPr>
      <dsp:spPr>
        <a:xfrm>
          <a:off x="5378549" y="2438399"/>
          <a:ext cx="83819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5378549" y="2438399"/>
        <a:ext cx="838192" cy="1625600"/>
      </dsp:txXfrm>
    </dsp:sp>
    <dsp:sp modelId="{EDE3F4F1-2D95-47C7-8BFA-CD14D48C54C9}">
      <dsp:nvSpPr>
        <dsp:cNvPr id="0" name=""/>
        <dsp:cNvSpPr/>
      </dsp:nvSpPr>
      <dsp:spPr>
        <a:xfrm>
          <a:off x="559444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5" b="7177"/>
          <a:stretch/>
        </p:blipFill>
        <p:spPr>
          <a:xfrm>
            <a:off x="0" y="3818964"/>
            <a:ext cx="9144000" cy="303903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3818964"/>
            <a:ext cx="9144000" cy="1896036"/>
          </a:xfrm>
          <a:prstGeom prst="rect">
            <a:avLst/>
          </a:prstGeom>
          <a:gradFill>
            <a:gsLst>
              <a:gs pos="0">
                <a:srgbClr val="003374"/>
              </a:gs>
              <a:gs pos="100000">
                <a:srgbClr val="003374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3818964"/>
          </a:xfrm>
          <a:prstGeom prst="rect">
            <a:avLst/>
          </a:prstGeom>
          <a:gradFill>
            <a:gsLst>
              <a:gs pos="0">
                <a:srgbClr val="001736"/>
              </a:gs>
              <a:gs pos="100000">
                <a:srgbClr val="003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uriy Gagarin | Векторные иллюстрации, Иллюстрации, Иллюстрация косм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09" y="0"/>
            <a:ext cx="6005883" cy="60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Производство трансформаторов и паровой турбины в годы первых «пятилеток»  плана ГОЭЛРО | G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83" y="0"/>
            <a:ext cx="6689849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Литейное производ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57" y="3261380"/>
            <a:ext cx="4189075" cy="35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Легендарный человек. Космический полет, история любви с женой и тайна  смерти Юрия Гагар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4" y="1969806"/>
            <a:ext cx="3229413" cy="46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Ю.А.Гагарин во дворе индустриального техникума. Саратов. - Россия &gt;  Саратовская область &gt; Саратов - ЭтоРетро.ru - старые фото город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21626"/>
          <a:stretch/>
        </p:blipFill>
        <p:spPr bwMode="auto">
          <a:xfrm>
            <a:off x="196553" y="2276564"/>
            <a:ext cx="4495088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Юрий Гагарин в кругу семьи и друзей (17 фото) » Триник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24" y="123915"/>
            <a:ext cx="4210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77" y="224135"/>
            <a:ext cx="45480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Саратовский</a:t>
            </a:r>
          </a:p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индустриальный</a:t>
            </a:r>
          </a:p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техникум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стория Гагарина-спортсмена - Чемпион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5" y="1969787"/>
            <a:ext cx="6286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8828" y="335230"/>
            <a:ext cx="61670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Рост Юрия Гагарина </a:t>
            </a:r>
          </a:p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1 метр 57 см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Юрий Гагарин занимался баскетболом - Россия - Slamdunk.ru : все о  баскетболе, новости n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2" y="126969"/>
            <a:ext cx="7654401" cy="50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Какими видами спорта занимался Гагарин.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04" y="4101980"/>
            <a:ext cx="4158566" cy="26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иртуальная экскурсия Ю.А. Гагарин в Саратовской области. (Команда EV VIVA  история) — Saratov FIO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4646" cy="454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Что значит фамилия Гагарин – история, происхождение и значение фамилии  Гагари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4"/>
          <a:stretch/>
        </p:blipFill>
        <p:spPr bwMode="auto">
          <a:xfrm>
            <a:off x="5440990" y="3109876"/>
            <a:ext cx="3478139" cy="37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Пенсне Циолковского предложили вывести на орбиту — Газета «Калужская недел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28" y="0"/>
            <a:ext cx="4690648" cy="56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836" y="232681"/>
            <a:ext cx="40783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Константин</a:t>
            </a:r>
          </a:p>
          <a:p>
            <a:pPr algn="ctr"/>
            <a:r>
              <a:rPr lang="ru-RU" sz="48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Эдуардович </a:t>
            </a:r>
          </a:p>
          <a:p>
            <a:pPr algn="ctr"/>
            <a:r>
              <a:rPr lang="ru-RU" sz="4800" b="1" i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Циолковский</a:t>
            </a:r>
            <a:endParaRPr lang="ru-RU" sz="4800" b="1" i="1" u="sng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17551" y="2541005"/>
            <a:ext cx="549313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„Невозможное сегодня </a:t>
            </a:r>
            <a:endParaRPr lang="ru-RU" sz="4800" b="1" i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станет </a:t>
            </a:r>
            <a:r>
              <a:rPr lang="ru-RU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возможным завтра.“</a:t>
            </a:r>
            <a:br>
              <a:rPr lang="ru-RU" sz="4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ru-RU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/>
            </a:r>
            <a:br>
              <a:rPr lang="ru-RU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endParaRPr lang="ru-RU" sz="5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Аэроклуб, где Гагарин совершил первый полет, признали достопримечательным  местом и защитили его территорию от «покушений» — ИА «Версия-Сарат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2" y="1059679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0597"/>
            <a:ext cx="920316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Гагарин в Саратовском аэроклубе</a:t>
            </a:r>
            <a:endParaRPr lang="ru-RU" sz="42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Файл:FlagMap of Russi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03" y="5083150"/>
            <a:ext cx="2759193" cy="16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91181"/>
              </p:ext>
            </p:extLst>
          </p:nvPr>
        </p:nvGraphicFramePr>
        <p:xfrm>
          <a:off x="1108287" y="2063572"/>
          <a:ext cx="69106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58968" y="4811280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  <a:latin typeface="Book Antiqua" panose="02040602050305030304" pitchFamily="18" charset="0"/>
              </a:rPr>
              <a:t>Оренбург</a:t>
            </a:r>
            <a:endParaRPr lang="ru-RU" sz="2000" dirty="0">
              <a:solidFill>
                <a:schemeClr val="bg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521" y="1070169"/>
            <a:ext cx="688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Дорогой Гагарина…</a:t>
            </a:r>
            <a:endParaRPr lang="ru-RU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Заведено дело о разрухе в летном училище, где учился Ю.Гагарин :: Общество  :: РБ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75" y="1957580"/>
            <a:ext cx="6125525" cy="49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Первый в космосе - Стать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8662" cy="38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5810" y="517125"/>
            <a:ext cx="351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Оренбург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0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а ВДНХ покажут часы Гагарина и Королёва :: Новости :: ТВ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9" y="328656"/>
            <a:ext cx="8413469" cy="62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690" y="138677"/>
            <a:ext cx="48373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МЕНЯ ЗОВУТ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ЮРИЙ ГАГАРИН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399" y="5206333"/>
            <a:ext cx="8037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abic Typesetting" panose="03020402040406030203" pitchFamily="66" charset="-78"/>
              </a:rPr>
              <a:t>Я расскажу тебе свою историю…</a:t>
            </a:r>
            <a:endParaRPr lang="ru-RU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Arabic Typesetting" panose="03020402040406030203" pitchFamily="66" charset="-78"/>
            </a:endParaRPr>
          </a:p>
        </p:txBody>
      </p:sp>
      <p:pic>
        <p:nvPicPr>
          <p:cNvPr id="3074" name="Picture 2" descr="Как за 108 минут Юрий Гагарин изменил мир - РИА Новости, 10.03.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60" y="1893003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ногое дал мне Оренбург… - Газета &quot;Оренбуржь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1" y="138048"/>
            <a:ext cx="8809615" cy="65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857" y="241552"/>
            <a:ext cx="84876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4 октября 1957 года – запуск первого в мире искусственного спутника Земли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23554" name="Picture 2" descr="60 лет запуску первого искусственного спутника Земли - Газета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2180544"/>
            <a:ext cx="7829004" cy="44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к выглядят две дочери и жена космонавта Юрия Гагарина | Звезды Мира | 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89" y="676749"/>
            <a:ext cx="4380411" cy="60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Архивные фото Юрия и Валентины Гагариных - фотоистории на BF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90" cy="342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Юрий Гагарин и его любимые женщины / Назад в СССР / Back in US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3" y="3428582"/>
            <a:ext cx="3744686" cy="33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етчики-истребители Северного флота л-т Юрий Гагарин, л-т Юрий Дергунов,  л-т Иван Доронин, Заполярье, 1958 г. | Кольские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2" y="1643369"/>
            <a:ext cx="7695813" cy="51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1911" y="224136"/>
            <a:ext cx="7997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Лейтенант Гагарин во время службы в Заполярье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515" y="224135"/>
            <a:ext cx="80938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Набор в первый отряд будущих</a:t>
            </a:r>
          </a:p>
          <a:p>
            <a:pPr algn="ctr"/>
            <a:r>
              <a:rPr lang="ru-RU" sz="4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космонавтов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26626" name="Picture 2" descr="Эксперт: чтобы отправить в полет Гагарина, работал весь СС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8" y="1547574"/>
            <a:ext cx="6860463" cy="37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281" y="5343066"/>
            <a:ext cx="6511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Сергей Павлович Королёв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Центр подготовки космонавтов отметил 60-ле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4" y="1245437"/>
            <a:ext cx="8058685" cy="53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12143"/>
            <a:ext cx="9065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В центре подготовки космонавтов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ервый отряд космонав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9" y="0"/>
            <a:ext cx="6335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Чем поможет барокамера, если вы не космонавт? | ФОМ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" y="2199837"/>
            <a:ext cx="9143810" cy="37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2555" y="260845"/>
            <a:ext cx="59859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Барокамера – комната</a:t>
            </a:r>
          </a:p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с пониженным </a:t>
            </a:r>
          </a:p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давлением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Со склада Музея космонавтики украли сурдобарокамеру: varlamov.ru — 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7" y="1252096"/>
            <a:ext cx="8711696" cy="5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6210" y="249772"/>
            <a:ext cx="3954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Сурдокамера 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редства и методы профессиональной подготовки космонавтов / Ха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4" y="1251958"/>
            <a:ext cx="8031295" cy="53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5157" y="292501"/>
            <a:ext cx="3831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Центрифуга 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Дом, в котором родился первый космонавт планеты Юрий Гагарин. c.Клушино Гжатского (ныне Гагаринского) района Смоленской области. РГАСП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"/>
          <a:stretch/>
        </p:blipFill>
        <p:spPr bwMode="auto">
          <a:xfrm>
            <a:off x="0" y="3509962"/>
            <a:ext cx="5212935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Человек, открывший нам дорогу в космос или вся правда о Юрии Алексеевиче  Гагарине — STAFF-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311" y="98001"/>
            <a:ext cx="5801496" cy="37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6085" y="4086834"/>
            <a:ext cx="4084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Родился в марте </a:t>
            </a:r>
          </a:p>
          <a:p>
            <a:pPr algn="ctr"/>
            <a:r>
              <a:rPr lang="ru-RU" sz="36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1934 года</a:t>
            </a:r>
            <a:endParaRPr lang="ru-RU" sz="36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0984" y="1079130"/>
            <a:ext cx="34980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Село Клушино </a:t>
            </a:r>
          </a:p>
          <a:p>
            <a:pPr algn="ctr"/>
            <a:r>
              <a:rPr lang="ru-RU" sz="36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Смоленской </a:t>
            </a:r>
          </a:p>
          <a:p>
            <a:pPr algn="ctr"/>
            <a:r>
              <a:rPr lang="ru-RU" sz="36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области</a:t>
            </a:r>
            <a:endParaRPr lang="ru-RU" sz="36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к тренировались советские космонавты — Блоги — Эхо Москвы, 12.04.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2915"/>
          <a:stretch/>
        </p:blipFill>
        <p:spPr bwMode="auto">
          <a:xfrm>
            <a:off x="1196413" y="1191027"/>
            <a:ext cx="7007553" cy="54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9526" y="189952"/>
            <a:ext cx="43813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Качели </a:t>
            </a:r>
            <a:r>
              <a:rPr lang="ru-RU" sz="4400" b="1" i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Хилова</a:t>
            </a:r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Восток (космический корабль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18" y="1948441"/>
            <a:ext cx="4881182" cy="35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Восток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8837"/>
            <a:ext cx="5440208" cy="32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222" y="0"/>
            <a:ext cx="5782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Корабль «Восток-1»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3930" y="5411450"/>
            <a:ext cx="63161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Полет запланировали </a:t>
            </a:r>
          </a:p>
          <a:p>
            <a:pPr algn="ctr"/>
            <a:r>
              <a:rPr lang="ru-RU" sz="4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н</a:t>
            </a:r>
            <a:r>
              <a:rPr lang="ru-RU" sz="4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а 12 апреля 1961 года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121" y="249773"/>
            <a:ext cx="8561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«Поехали!» 12 апреля 1961 года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34818" name="Picture 2" descr="Сто восемь минут Юрия Гагарина, которые изменили мир - РИА Новости,  12.04.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3" y="1019214"/>
            <a:ext cx="7592694" cy="42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296" y="5294059"/>
            <a:ext cx="7810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«Кедр» - позывной Гагарина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594" y="104494"/>
            <a:ext cx="7742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Полет первого космонавта</a:t>
            </a:r>
          </a:p>
          <a:p>
            <a:pPr algn="ctr"/>
            <a:r>
              <a:rPr lang="ru-RU" sz="4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д</a:t>
            </a:r>
            <a:r>
              <a:rPr lang="ru-RU" sz="4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лился 108 минут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35842" name="Picture 2" descr="Поздравление с Днем космонав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044"/>
            <a:ext cx="9154044" cy="51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Место приземления Гагарина « Апограф. Мир вокруг нас, интересные коллекции,  рестораны и каф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1" r="15940" b="28945"/>
          <a:stretch/>
        </p:blipFill>
        <p:spPr bwMode="auto">
          <a:xfrm>
            <a:off x="2672891" y="4319899"/>
            <a:ext cx="6471109" cy="25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Место приземления Гагарина в Саратовской области - Всем учителя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"/>
          <a:stretch/>
        </p:blipFill>
        <p:spPr bwMode="auto">
          <a:xfrm>
            <a:off x="0" y="1617466"/>
            <a:ext cx="6202822" cy="32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0916"/>
            <a:ext cx="90841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Место приземления – </a:t>
            </a:r>
            <a:r>
              <a:rPr lang="ru-RU" sz="4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деревня </a:t>
            </a:r>
            <a:r>
              <a:rPr lang="ru-RU" sz="44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Смелково</a:t>
            </a:r>
            <a:r>
              <a:rPr lang="ru-RU" sz="4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Саратовской области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477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7854" y="1061623"/>
            <a:ext cx="56779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Юрий Гагарин за 4 часа до старта ракеты, 12 апреля 1961 года</a:t>
            </a:r>
          </a:p>
        </p:txBody>
      </p:sp>
    </p:spTree>
    <p:extLst>
      <p:ext uri="{BB962C8B-B14F-4D97-AF65-F5344CB8AC3E}">
        <p14:creationId xmlns:p14="http://schemas.microsoft.com/office/powerpoint/2010/main" val="33559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Левитан Юрий Борис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43" y="1209719"/>
            <a:ext cx="3960857" cy="56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0599" y="845239"/>
            <a:ext cx="526374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Диктор Юрий Левитан:</a:t>
            </a:r>
          </a:p>
          <a:p>
            <a:pPr algn="ctr"/>
            <a:endParaRPr lang="ru-RU" sz="3200" b="1" i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«Передаём сообщение ТАСС </a:t>
            </a:r>
          </a:p>
          <a:p>
            <a:pPr algn="ctr"/>
            <a:r>
              <a:rPr lang="ru-RU" sz="32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о</a:t>
            </a:r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первом в мире полёте человека</a:t>
            </a:r>
          </a:p>
          <a:p>
            <a:pPr algn="ctr"/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В космическое пространство!»</a:t>
            </a:r>
            <a:endParaRPr lang="ru-RU" sz="32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Как Юрий Гагарин покорил Джину Лоллобриджи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3371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Первые часы после приземления Юрий Гагарин провел в Куйбышеве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3371" y="647700"/>
            <a:ext cx="36503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«Если быть, </a:t>
            </a:r>
          </a:p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то быть</a:t>
            </a:r>
          </a:p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первым»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39942" name="Picture 6" descr="Юрий Гагарин — Рост и вес знаменитос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8" y="2451985"/>
            <a:ext cx="3233040" cy="44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нтересные факты из путешествий Юрия Гагарина по миру — Блог OneTwo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0" y="389396"/>
            <a:ext cx="8853443" cy="51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Интересные факты из путешествий Юрия Гагарина по миру — Блог OneTwo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5" y="170516"/>
            <a:ext cx="8827839" cy="58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нспект урока литературы на тему: &quot;Мир детства в стихотворении  Н.А.Некрасова &quot;Крестьянские дети&quot;. 5 клас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12" y="196553"/>
            <a:ext cx="4825676" cy="65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вторские галереи - Маковский Владимир Егорович / Крестьянские дети  (фрагмент) / Живопись [Быт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1" y="196553"/>
            <a:ext cx="38671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073354"/>
            <a:ext cx="41809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Моё счастливое</a:t>
            </a:r>
          </a:p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детство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Интересные факты о первом полете человека в космос - Hi-New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477"/>
            <a:ext cx="9122595" cy="51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Автограф первого космонавта Земли Юрия Алексеевича Гагарина"/>
          <p:cNvSpPr>
            <a:spLocks noChangeAspect="1" noChangeArrowheads="1"/>
          </p:cNvSpPr>
          <p:nvPr/>
        </p:nvSpPr>
        <p:spPr bwMode="auto">
          <a:xfrm>
            <a:off x="1787821" y="1906528"/>
            <a:ext cx="3511494" cy="35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Фото с автографом и письмо Гагарина, 1963 год.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8" y="293301"/>
            <a:ext cx="8485162" cy="63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812 год в живописи и литератур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4" y="145278"/>
            <a:ext cx="8178276" cy="66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Начальный период Великой Отечественной войны - Сайт Наука. Общество. Обор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9" y="99345"/>
            <a:ext cx="8261497" cy="59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ти войны. История Великой Отечественной в письмах читателей «АиФ» |  История | Cвободное время | АиФ Аргументы и факты в Бела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5" y="116437"/>
            <a:ext cx="8807195" cy="58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ород Гагарин Смолен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1" y="133274"/>
            <a:ext cx="8500632" cy="56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город Гагарин - история го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23" y="3282222"/>
            <a:ext cx="48768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190" y="133275"/>
            <a:ext cx="8492093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Город </a:t>
            </a:r>
            <a:r>
              <a:rPr lang="ru-RU" sz="4400" b="1" i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Гжатск</a:t>
            </a:r>
            <a:r>
              <a:rPr lang="ru-RU" sz="4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был переименован в Гагарин</a:t>
            </a:r>
            <a:endParaRPr lang="ru-RU" sz="4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ТОП 3 самых лучших комбайна, которые были в Советском Союзе | Техника  времен СССР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Люберецкий завод сельскохозяйственного машиностроения | Библиотека  изображений &quot;РИА Новост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3499" y="624156"/>
            <a:ext cx="39405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В 15 лет я</a:t>
            </a:r>
          </a:p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оставил учёбу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622" y="4249204"/>
            <a:ext cx="29017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…и пошёл</a:t>
            </a:r>
          </a:p>
          <a:p>
            <a:pPr algn="ctr"/>
            <a:r>
              <a:rPr lang="ru-RU" sz="40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работать</a:t>
            </a:r>
            <a:endParaRPr lang="ru-RU" sz="4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198</Words>
  <Application>Microsoft Office PowerPoint</Application>
  <PresentationFormat>Экран (4:3)</PresentationFormat>
  <Paragraphs>62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Arabic Typesetting</vt:lpstr>
      <vt:lpstr>Arial</vt:lpstr>
      <vt:lpstr>Book Antiqua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стас</cp:lastModifiedBy>
  <cp:revision>53</cp:revision>
  <dcterms:created xsi:type="dcterms:W3CDTF">2016-11-18T14:12:19Z</dcterms:created>
  <dcterms:modified xsi:type="dcterms:W3CDTF">2021-04-05T19:54:22Z</dcterms:modified>
</cp:coreProperties>
</file>